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aleway"/>
      <p:regular r:id="rId16"/>
      <p:bold r:id="rId17"/>
      <p:italic r:id="rId18"/>
      <p:boldItalic r:id="rId19"/>
    </p:embeddedFont>
    <p:embeddedFont>
      <p:font typeface="Montserrat"/>
      <p:regular r:id="rId20"/>
      <p:bold r:id="rId21"/>
      <p:italic r:id="rId22"/>
      <p:boldItalic r:id="rId23"/>
    </p:embeddedFont>
    <p:embeddedFont>
      <p:font typeface="Alata"/>
      <p:regular r:id="rId24"/>
    </p:embeddedFont>
    <p:embeddedFont>
      <p:font typeface="Raleway Black"/>
      <p:bold r:id="rId25"/>
      <p:boldItalic r:id="rId26"/>
    </p:embeddedFont>
    <p:embeddedFont>
      <p:font typeface="PT Sans"/>
      <p:regular r:id="rId27"/>
      <p:bold r:id="rId28"/>
      <p:italic r:id="rId29"/>
      <p:boldItalic r:id="rId30"/>
    </p:embeddedFont>
    <p:embeddedFont>
      <p:font typeface="Barlow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Alata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Black-boldItalic.fntdata"/><Relationship Id="rId25" Type="http://schemas.openxmlformats.org/officeDocument/2006/relationships/font" Target="fonts/RalewayBlack-bold.fntdata"/><Relationship Id="rId28" Type="http://schemas.openxmlformats.org/officeDocument/2006/relationships/font" Target="fonts/PTSans-bold.fntdata"/><Relationship Id="rId27" Type="http://schemas.openxmlformats.org/officeDocument/2006/relationships/font" Target="fonts/PT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T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arlow-regular.fntdata"/><Relationship Id="rId30" Type="http://schemas.openxmlformats.org/officeDocument/2006/relationships/font" Target="fonts/PTSans-boldItalic.fntdata"/><Relationship Id="rId11" Type="http://schemas.openxmlformats.org/officeDocument/2006/relationships/slide" Target="slides/slide6.xml"/><Relationship Id="rId33" Type="http://schemas.openxmlformats.org/officeDocument/2006/relationships/font" Target="fonts/Barlow-italic.fntdata"/><Relationship Id="rId10" Type="http://schemas.openxmlformats.org/officeDocument/2006/relationships/slide" Target="slides/slide5.xml"/><Relationship Id="rId32" Type="http://schemas.openxmlformats.org/officeDocument/2006/relationships/font" Target="fonts/Barlow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Barlow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aleway-bold.fntdata"/><Relationship Id="rId16" Type="http://schemas.openxmlformats.org/officeDocument/2006/relationships/font" Target="fonts/Raleway-regular.fntdata"/><Relationship Id="rId19" Type="http://schemas.openxmlformats.org/officeDocument/2006/relationships/font" Target="fonts/Raleway-boldItalic.fntdata"/><Relationship Id="rId18" Type="http://schemas.openxmlformats.org/officeDocument/2006/relationships/font" Target="fonts/Raleway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2b33bb9ed5f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2b33bb9ed5f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2d0c0e4517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2d0c0e4517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2d0c0e4517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2d0c0e4517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2b33bb9ed5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2b33bb9ed5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https://www.usaid.gov/philippines/health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2b368d0678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2b368d0678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https://avantehs.com/i/philippines/articles/improving-healthcare#:~:text=The%20shortage%20of%20hospitals%20and,facilities%20with%20broken%20medical%20devices.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2d0c0e4517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2d0c0e4517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2d0c0e451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2d0c0e451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citizens would rather first byu a meal for their families than pay for health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Although vaccines have become significantly more available to the country, efforts to distribute them have fallen short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2d0c0e4517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2d0c0e4517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-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 the past, the Philippines has had very effective measures to implement vaccines to reduce the spread of communicable diseases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-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However, the positive results of years of immunization campaigns have been reversed, and vaccine-preventable diseases are once again rampant in the country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d0c0e4517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2d0c0e4517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-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 the past, the Philippines has had very effective measures to implement vaccines to reduce the spread of communicable diseases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-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However, the positive results of years of immunization campaigns have been reversed, and vaccine-preventable diseases are once again rampant in the country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2d0c0e4517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2d0c0e4517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744200" y="1572375"/>
            <a:ext cx="5655600" cy="8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0" sz="5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601550" y="3364043"/>
            <a:ext cx="3940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7108971" y="790759"/>
            <a:ext cx="714834" cy="224331"/>
            <a:chOff x="5556225" y="486750"/>
            <a:chExt cx="1154075" cy="362175"/>
          </a:xfrm>
        </p:grpSpPr>
        <p:sp>
          <p:nvSpPr>
            <p:cNvPr id="12" name="Google Shape;12;p2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3478762" y="629998"/>
            <a:ext cx="1019971" cy="320090"/>
            <a:chOff x="5556225" y="486750"/>
            <a:chExt cx="1154075" cy="362175"/>
          </a:xfrm>
        </p:grpSpPr>
        <p:sp>
          <p:nvSpPr>
            <p:cNvPr id="15" name="Google Shape;15;p2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5457064" y="264420"/>
            <a:ext cx="602101" cy="903947"/>
            <a:chOff x="1496000" y="2649975"/>
            <a:chExt cx="634325" cy="952425"/>
          </a:xfrm>
        </p:grpSpPr>
        <p:sp>
          <p:nvSpPr>
            <p:cNvPr id="18" name="Google Shape;18;p2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flipH="1">
            <a:off x="6797711" y="-560652"/>
            <a:ext cx="602091" cy="962055"/>
            <a:chOff x="2319200" y="3102200"/>
            <a:chExt cx="555025" cy="886850"/>
          </a:xfrm>
        </p:grpSpPr>
        <p:sp>
          <p:nvSpPr>
            <p:cNvPr id="27" name="Google Shape;27;p2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5230767" y="4319610"/>
            <a:ext cx="1019971" cy="320090"/>
            <a:chOff x="5556225" y="486750"/>
            <a:chExt cx="1154075" cy="362175"/>
          </a:xfrm>
        </p:grpSpPr>
        <p:sp>
          <p:nvSpPr>
            <p:cNvPr id="36" name="Google Shape;36;p2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"/>
          <p:cNvSpPr txBox="1"/>
          <p:nvPr>
            <p:ph hasCustomPrompt="1" type="title"/>
          </p:nvPr>
        </p:nvSpPr>
        <p:spPr>
          <a:xfrm>
            <a:off x="1975825" y="1561400"/>
            <a:ext cx="5192400" cy="200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1" name="Google Shape;271;p11"/>
          <p:cNvSpPr txBox="1"/>
          <p:nvPr>
            <p:ph idx="1" type="subTitle"/>
          </p:nvPr>
        </p:nvSpPr>
        <p:spPr>
          <a:xfrm>
            <a:off x="2374625" y="3606075"/>
            <a:ext cx="4394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272" name="Google Shape;272;p11"/>
          <p:cNvGrpSpPr/>
          <p:nvPr/>
        </p:nvGrpSpPr>
        <p:grpSpPr>
          <a:xfrm>
            <a:off x="7217545" y="517301"/>
            <a:ext cx="1668562" cy="523633"/>
            <a:chOff x="5556225" y="486750"/>
            <a:chExt cx="1154075" cy="362175"/>
          </a:xfrm>
        </p:grpSpPr>
        <p:sp>
          <p:nvSpPr>
            <p:cNvPr id="273" name="Google Shape;273;p11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5" name="Google Shape;275;p11"/>
          <p:cNvGrpSpPr/>
          <p:nvPr/>
        </p:nvGrpSpPr>
        <p:grpSpPr>
          <a:xfrm>
            <a:off x="1036396" y="767609"/>
            <a:ext cx="714834" cy="224331"/>
            <a:chOff x="5556225" y="486750"/>
            <a:chExt cx="1154075" cy="362175"/>
          </a:xfrm>
        </p:grpSpPr>
        <p:sp>
          <p:nvSpPr>
            <p:cNvPr id="276" name="Google Shape;276;p11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8" name="Google Shape;278;p11"/>
          <p:cNvGrpSpPr/>
          <p:nvPr/>
        </p:nvGrpSpPr>
        <p:grpSpPr>
          <a:xfrm>
            <a:off x="214520" y="4139356"/>
            <a:ext cx="1668446" cy="523633"/>
            <a:chOff x="5556225" y="486750"/>
            <a:chExt cx="1154075" cy="362175"/>
          </a:xfrm>
        </p:grpSpPr>
        <p:sp>
          <p:nvSpPr>
            <p:cNvPr id="279" name="Google Shape;279;p11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1" name="Google Shape;281;p11"/>
          <p:cNvGrpSpPr/>
          <p:nvPr/>
        </p:nvGrpSpPr>
        <p:grpSpPr>
          <a:xfrm flipH="1" rot="-239786">
            <a:off x="3116470" y="-310217"/>
            <a:ext cx="602057" cy="962000"/>
            <a:chOff x="2319200" y="3102200"/>
            <a:chExt cx="555025" cy="886850"/>
          </a:xfrm>
        </p:grpSpPr>
        <p:sp>
          <p:nvSpPr>
            <p:cNvPr id="282" name="Google Shape;282;p11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0" name="Google Shape;290;p11"/>
          <p:cNvGrpSpPr/>
          <p:nvPr/>
        </p:nvGrpSpPr>
        <p:grpSpPr>
          <a:xfrm flipH="1" rot="-886066">
            <a:off x="8067843" y="2454361"/>
            <a:ext cx="602053" cy="961995"/>
            <a:chOff x="2319200" y="3102200"/>
            <a:chExt cx="555025" cy="886850"/>
          </a:xfrm>
        </p:grpSpPr>
        <p:sp>
          <p:nvSpPr>
            <p:cNvPr id="291" name="Google Shape;291;p11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9" name="Google Shape;299;p11"/>
          <p:cNvGrpSpPr/>
          <p:nvPr/>
        </p:nvGrpSpPr>
        <p:grpSpPr>
          <a:xfrm flipH="1" rot="930904">
            <a:off x="324407" y="1260514"/>
            <a:ext cx="602094" cy="903822"/>
            <a:chOff x="1496000" y="2649975"/>
            <a:chExt cx="634325" cy="952425"/>
          </a:xfrm>
        </p:grpSpPr>
        <p:sp>
          <p:nvSpPr>
            <p:cNvPr id="300" name="Google Shape;300;p11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8" name="Google Shape;308;p11"/>
          <p:cNvGrpSpPr/>
          <p:nvPr/>
        </p:nvGrpSpPr>
        <p:grpSpPr>
          <a:xfrm>
            <a:off x="7569146" y="4289009"/>
            <a:ext cx="714834" cy="224331"/>
            <a:chOff x="5556225" y="486750"/>
            <a:chExt cx="1154075" cy="362175"/>
          </a:xfrm>
        </p:grpSpPr>
        <p:sp>
          <p:nvSpPr>
            <p:cNvPr id="309" name="Google Shape;309;p11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"/>
          <p:cNvSpPr txBox="1"/>
          <p:nvPr>
            <p:ph idx="1" type="subTitle"/>
          </p:nvPr>
        </p:nvSpPr>
        <p:spPr>
          <a:xfrm>
            <a:off x="2015926" y="1967019"/>
            <a:ext cx="2390700" cy="5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13"/>
          <p:cNvSpPr txBox="1"/>
          <p:nvPr>
            <p:ph idx="2" type="subTitle"/>
          </p:nvPr>
        </p:nvSpPr>
        <p:spPr>
          <a:xfrm>
            <a:off x="5869277" y="1967019"/>
            <a:ext cx="2390700" cy="5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13"/>
          <p:cNvSpPr txBox="1"/>
          <p:nvPr>
            <p:ph idx="3" type="subTitle"/>
          </p:nvPr>
        </p:nvSpPr>
        <p:spPr>
          <a:xfrm>
            <a:off x="2015926" y="3446526"/>
            <a:ext cx="2390700" cy="5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3"/>
          <p:cNvSpPr txBox="1"/>
          <p:nvPr>
            <p:ph idx="4" type="subTitle"/>
          </p:nvPr>
        </p:nvSpPr>
        <p:spPr>
          <a:xfrm>
            <a:off x="5869277" y="3446526"/>
            <a:ext cx="2390700" cy="5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13"/>
          <p:cNvSpPr txBox="1"/>
          <p:nvPr>
            <p:ph hasCustomPrompt="1" type="title"/>
          </p:nvPr>
        </p:nvSpPr>
        <p:spPr>
          <a:xfrm>
            <a:off x="884025" y="1602825"/>
            <a:ext cx="10482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/>
          <p:nvPr>
            <p:ph hasCustomPrompt="1" idx="5" type="title"/>
          </p:nvPr>
        </p:nvSpPr>
        <p:spPr>
          <a:xfrm>
            <a:off x="884025" y="3082325"/>
            <a:ext cx="10482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/>
          <p:nvPr>
            <p:ph hasCustomPrompt="1" idx="6" type="title"/>
          </p:nvPr>
        </p:nvSpPr>
        <p:spPr>
          <a:xfrm>
            <a:off x="4734200" y="1602825"/>
            <a:ext cx="10482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/>
          <p:nvPr>
            <p:ph hasCustomPrompt="1" idx="7" type="title"/>
          </p:nvPr>
        </p:nvSpPr>
        <p:spPr>
          <a:xfrm>
            <a:off x="4734200" y="3082325"/>
            <a:ext cx="10482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/>
          <p:nvPr>
            <p:ph idx="8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2" name="Google Shape;322;p13"/>
          <p:cNvSpPr txBox="1"/>
          <p:nvPr>
            <p:ph idx="9" type="subTitle"/>
          </p:nvPr>
        </p:nvSpPr>
        <p:spPr>
          <a:xfrm>
            <a:off x="2008150" y="1602825"/>
            <a:ext cx="23907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23" name="Google Shape;323;p13"/>
          <p:cNvSpPr txBox="1"/>
          <p:nvPr>
            <p:ph idx="13" type="subTitle"/>
          </p:nvPr>
        </p:nvSpPr>
        <p:spPr>
          <a:xfrm>
            <a:off x="5869275" y="1602825"/>
            <a:ext cx="23907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24" name="Google Shape;324;p13"/>
          <p:cNvSpPr txBox="1"/>
          <p:nvPr>
            <p:ph idx="14" type="subTitle"/>
          </p:nvPr>
        </p:nvSpPr>
        <p:spPr>
          <a:xfrm>
            <a:off x="2008150" y="3082325"/>
            <a:ext cx="23907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25" name="Google Shape;325;p13"/>
          <p:cNvSpPr txBox="1"/>
          <p:nvPr>
            <p:ph idx="15" type="subTitle"/>
          </p:nvPr>
        </p:nvSpPr>
        <p:spPr>
          <a:xfrm>
            <a:off x="5869275" y="3082325"/>
            <a:ext cx="2390700" cy="3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grpSp>
        <p:nvGrpSpPr>
          <p:cNvPr id="326" name="Google Shape;326;p13"/>
          <p:cNvGrpSpPr/>
          <p:nvPr/>
        </p:nvGrpSpPr>
        <p:grpSpPr>
          <a:xfrm>
            <a:off x="7919120" y="4162581"/>
            <a:ext cx="1668446" cy="523633"/>
            <a:chOff x="5556225" y="486750"/>
            <a:chExt cx="1154075" cy="362175"/>
          </a:xfrm>
        </p:grpSpPr>
        <p:sp>
          <p:nvSpPr>
            <p:cNvPr id="327" name="Google Shape;327;p1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13"/>
          <p:cNvGrpSpPr/>
          <p:nvPr/>
        </p:nvGrpSpPr>
        <p:grpSpPr>
          <a:xfrm flipH="1">
            <a:off x="-336259" y="2161434"/>
            <a:ext cx="772032" cy="801365"/>
            <a:chOff x="7163475" y="1689234"/>
            <a:chExt cx="827650" cy="859096"/>
          </a:xfrm>
        </p:grpSpPr>
        <p:sp>
          <p:nvSpPr>
            <p:cNvPr id="330" name="Google Shape;330;p13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>
            <a:off x="8584378" y="2684334"/>
            <a:ext cx="772032" cy="801365"/>
            <a:chOff x="7163475" y="1689234"/>
            <a:chExt cx="827650" cy="859096"/>
          </a:xfrm>
        </p:grpSpPr>
        <p:sp>
          <p:nvSpPr>
            <p:cNvPr id="335" name="Google Shape;335;p13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9" name="Google Shape;339;p13"/>
          <p:cNvGrpSpPr/>
          <p:nvPr/>
        </p:nvGrpSpPr>
        <p:grpSpPr>
          <a:xfrm>
            <a:off x="3028496" y="4561834"/>
            <a:ext cx="714834" cy="224331"/>
            <a:chOff x="5556225" y="486750"/>
            <a:chExt cx="1154075" cy="362175"/>
          </a:xfrm>
        </p:grpSpPr>
        <p:sp>
          <p:nvSpPr>
            <p:cNvPr id="340" name="Google Shape;340;p1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2" name="Google Shape;342;p13"/>
          <p:cNvGrpSpPr/>
          <p:nvPr/>
        </p:nvGrpSpPr>
        <p:grpSpPr>
          <a:xfrm flipH="1" rot="1016871">
            <a:off x="8246248" y="1035448"/>
            <a:ext cx="602117" cy="903855"/>
            <a:chOff x="1496000" y="2649975"/>
            <a:chExt cx="634325" cy="952425"/>
          </a:xfrm>
        </p:grpSpPr>
        <p:sp>
          <p:nvSpPr>
            <p:cNvPr id="343" name="Google Shape;343;p13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1" name="Google Shape;351;p13"/>
          <p:cNvGrpSpPr/>
          <p:nvPr/>
        </p:nvGrpSpPr>
        <p:grpSpPr>
          <a:xfrm flipH="1" rot="-1310262">
            <a:off x="805901" y="4481542"/>
            <a:ext cx="602058" cy="962001"/>
            <a:chOff x="2319200" y="3102200"/>
            <a:chExt cx="555025" cy="886850"/>
          </a:xfrm>
        </p:grpSpPr>
        <p:sp>
          <p:nvSpPr>
            <p:cNvPr id="352" name="Google Shape;352;p13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0" name="Google Shape;360;p13"/>
          <p:cNvGrpSpPr/>
          <p:nvPr/>
        </p:nvGrpSpPr>
        <p:grpSpPr>
          <a:xfrm>
            <a:off x="-784530" y="735789"/>
            <a:ext cx="1668562" cy="523633"/>
            <a:chOff x="5556225" y="486750"/>
            <a:chExt cx="1154075" cy="362175"/>
          </a:xfrm>
        </p:grpSpPr>
        <p:sp>
          <p:nvSpPr>
            <p:cNvPr id="361" name="Google Shape;361;p1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"/>
          <p:cNvSpPr txBox="1"/>
          <p:nvPr>
            <p:ph type="title"/>
          </p:nvPr>
        </p:nvSpPr>
        <p:spPr>
          <a:xfrm>
            <a:off x="2391900" y="3177100"/>
            <a:ext cx="43602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65" name="Google Shape;365;p14"/>
          <p:cNvSpPr txBox="1"/>
          <p:nvPr>
            <p:ph idx="1" type="subTitle"/>
          </p:nvPr>
        </p:nvSpPr>
        <p:spPr>
          <a:xfrm>
            <a:off x="1518100" y="1690313"/>
            <a:ext cx="61077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66" name="Google Shape;366;p14"/>
          <p:cNvGrpSpPr/>
          <p:nvPr/>
        </p:nvGrpSpPr>
        <p:grpSpPr>
          <a:xfrm>
            <a:off x="6615345" y="586151"/>
            <a:ext cx="1668562" cy="523633"/>
            <a:chOff x="5556225" y="486750"/>
            <a:chExt cx="1154075" cy="362175"/>
          </a:xfrm>
        </p:grpSpPr>
        <p:sp>
          <p:nvSpPr>
            <p:cNvPr id="367" name="Google Shape;367;p1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9" name="Google Shape;369;p14"/>
          <p:cNvGrpSpPr/>
          <p:nvPr/>
        </p:nvGrpSpPr>
        <p:grpSpPr>
          <a:xfrm>
            <a:off x="1518096" y="735809"/>
            <a:ext cx="714834" cy="224331"/>
            <a:chOff x="5556225" y="486750"/>
            <a:chExt cx="1154075" cy="362175"/>
          </a:xfrm>
        </p:grpSpPr>
        <p:sp>
          <p:nvSpPr>
            <p:cNvPr id="370" name="Google Shape;370;p1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2" name="Google Shape;372;p14"/>
          <p:cNvGrpSpPr/>
          <p:nvPr/>
        </p:nvGrpSpPr>
        <p:grpSpPr>
          <a:xfrm>
            <a:off x="821645" y="4031606"/>
            <a:ext cx="1668446" cy="523633"/>
            <a:chOff x="5556225" y="486750"/>
            <a:chExt cx="1154075" cy="362175"/>
          </a:xfrm>
        </p:grpSpPr>
        <p:sp>
          <p:nvSpPr>
            <p:cNvPr id="373" name="Google Shape;373;p1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" name="Google Shape;375;p14"/>
          <p:cNvGrpSpPr/>
          <p:nvPr/>
        </p:nvGrpSpPr>
        <p:grpSpPr>
          <a:xfrm>
            <a:off x="6136371" y="4493959"/>
            <a:ext cx="714834" cy="224331"/>
            <a:chOff x="5556225" y="486750"/>
            <a:chExt cx="1154075" cy="362175"/>
          </a:xfrm>
        </p:grpSpPr>
        <p:sp>
          <p:nvSpPr>
            <p:cNvPr id="376" name="Google Shape;376;p1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8" name="Google Shape;378;p14"/>
          <p:cNvGrpSpPr/>
          <p:nvPr/>
        </p:nvGrpSpPr>
        <p:grpSpPr>
          <a:xfrm flipH="1" rot="-239786">
            <a:off x="4228845" y="149008"/>
            <a:ext cx="602057" cy="962000"/>
            <a:chOff x="2319200" y="3102200"/>
            <a:chExt cx="555025" cy="886850"/>
          </a:xfrm>
        </p:grpSpPr>
        <p:sp>
          <p:nvSpPr>
            <p:cNvPr id="379" name="Google Shape;379;p1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7" name="Google Shape;387;p14"/>
          <p:cNvGrpSpPr/>
          <p:nvPr/>
        </p:nvGrpSpPr>
        <p:grpSpPr>
          <a:xfrm flipH="1" rot="-886066">
            <a:off x="7986218" y="2554986"/>
            <a:ext cx="602053" cy="961995"/>
            <a:chOff x="2319200" y="3102200"/>
            <a:chExt cx="555025" cy="886850"/>
          </a:xfrm>
        </p:grpSpPr>
        <p:sp>
          <p:nvSpPr>
            <p:cNvPr id="388" name="Google Shape;388;p1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6" name="Google Shape;396;p14"/>
          <p:cNvGrpSpPr/>
          <p:nvPr/>
        </p:nvGrpSpPr>
        <p:grpSpPr>
          <a:xfrm flipH="1" rot="930904">
            <a:off x="324407" y="1260514"/>
            <a:ext cx="602094" cy="903822"/>
            <a:chOff x="1496000" y="2649975"/>
            <a:chExt cx="634325" cy="952425"/>
          </a:xfrm>
        </p:grpSpPr>
        <p:sp>
          <p:nvSpPr>
            <p:cNvPr id="397" name="Google Shape;397;p14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ONE_COLUMN_TEXT_1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5"/>
          <p:cNvSpPr txBox="1"/>
          <p:nvPr>
            <p:ph type="title"/>
          </p:nvPr>
        </p:nvSpPr>
        <p:spPr>
          <a:xfrm>
            <a:off x="828900" y="1284575"/>
            <a:ext cx="5183700" cy="17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07" name="Google Shape;407;p15"/>
          <p:cNvSpPr txBox="1"/>
          <p:nvPr>
            <p:ph idx="1" type="subTitle"/>
          </p:nvPr>
        </p:nvSpPr>
        <p:spPr>
          <a:xfrm>
            <a:off x="846900" y="3098438"/>
            <a:ext cx="47910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08" name="Google Shape;408;p15"/>
          <p:cNvGrpSpPr/>
          <p:nvPr/>
        </p:nvGrpSpPr>
        <p:grpSpPr>
          <a:xfrm>
            <a:off x="348520" y="433901"/>
            <a:ext cx="1668562" cy="523633"/>
            <a:chOff x="5556225" y="486750"/>
            <a:chExt cx="1154075" cy="362175"/>
          </a:xfrm>
        </p:grpSpPr>
        <p:sp>
          <p:nvSpPr>
            <p:cNvPr id="409" name="Google Shape;409;p1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1" name="Google Shape;411;p15"/>
          <p:cNvGrpSpPr/>
          <p:nvPr/>
        </p:nvGrpSpPr>
        <p:grpSpPr>
          <a:xfrm>
            <a:off x="5709996" y="630009"/>
            <a:ext cx="714834" cy="224331"/>
            <a:chOff x="5556225" y="486750"/>
            <a:chExt cx="1154075" cy="362175"/>
          </a:xfrm>
        </p:grpSpPr>
        <p:sp>
          <p:nvSpPr>
            <p:cNvPr id="412" name="Google Shape;412;p1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4" name="Google Shape;414;p15"/>
          <p:cNvGrpSpPr/>
          <p:nvPr/>
        </p:nvGrpSpPr>
        <p:grpSpPr>
          <a:xfrm>
            <a:off x="7982220" y="3655618"/>
            <a:ext cx="1668446" cy="523633"/>
            <a:chOff x="5556225" y="486750"/>
            <a:chExt cx="1154075" cy="362175"/>
          </a:xfrm>
        </p:grpSpPr>
        <p:sp>
          <p:nvSpPr>
            <p:cNvPr id="415" name="Google Shape;415;p1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7" name="Google Shape;417;p15"/>
          <p:cNvGrpSpPr/>
          <p:nvPr/>
        </p:nvGrpSpPr>
        <p:grpSpPr>
          <a:xfrm>
            <a:off x="2459821" y="4401334"/>
            <a:ext cx="714834" cy="224331"/>
            <a:chOff x="5556225" y="486750"/>
            <a:chExt cx="1154075" cy="362175"/>
          </a:xfrm>
        </p:grpSpPr>
        <p:sp>
          <p:nvSpPr>
            <p:cNvPr id="418" name="Google Shape;418;p1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0" name="Google Shape;420;p15"/>
          <p:cNvGrpSpPr/>
          <p:nvPr/>
        </p:nvGrpSpPr>
        <p:grpSpPr>
          <a:xfrm flipH="1" rot="-239786">
            <a:off x="7499020" y="3753908"/>
            <a:ext cx="602057" cy="962000"/>
            <a:chOff x="2319200" y="3102200"/>
            <a:chExt cx="555025" cy="886850"/>
          </a:xfrm>
        </p:grpSpPr>
        <p:sp>
          <p:nvSpPr>
            <p:cNvPr id="421" name="Google Shape;421;p15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9" name="Google Shape;429;p15"/>
          <p:cNvGrpSpPr/>
          <p:nvPr/>
        </p:nvGrpSpPr>
        <p:grpSpPr>
          <a:xfrm flipH="1" rot="-239786">
            <a:off x="4086145" y="-162267"/>
            <a:ext cx="602057" cy="962000"/>
            <a:chOff x="2319200" y="3102200"/>
            <a:chExt cx="555025" cy="886850"/>
          </a:xfrm>
        </p:grpSpPr>
        <p:sp>
          <p:nvSpPr>
            <p:cNvPr id="430" name="Google Shape;430;p15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8" name="Google Shape;438;p15"/>
          <p:cNvGrpSpPr/>
          <p:nvPr/>
        </p:nvGrpSpPr>
        <p:grpSpPr>
          <a:xfrm flipH="1" rot="925282">
            <a:off x="314015" y="4472800"/>
            <a:ext cx="602085" cy="903808"/>
            <a:chOff x="1496000" y="2649975"/>
            <a:chExt cx="634325" cy="952425"/>
          </a:xfrm>
        </p:grpSpPr>
        <p:sp>
          <p:nvSpPr>
            <p:cNvPr id="439" name="Google Shape;439;p15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ONE_COLUMN_TEXT_3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6"/>
          <p:cNvSpPr txBox="1"/>
          <p:nvPr>
            <p:ph idx="1" type="body"/>
          </p:nvPr>
        </p:nvSpPr>
        <p:spPr>
          <a:xfrm>
            <a:off x="858618" y="2377150"/>
            <a:ext cx="4097400" cy="21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9" name="Google Shape;449;p16"/>
          <p:cNvSpPr txBox="1"/>
          <p:nvPr>
            <p:ph type="title"/>
          </p:nvPr>
        </p:nvSpPr>
        <p:spPr>
          <a:xfrm>
            <a:off x="858618" y="441471"/>
            <a:ext cx="4097400" cy="16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450" name="Google Shape;450;p16"/>
          <p:cNvGrpSpPr/>
          <p:nvPr/>
        </p:nvGrpSpPr>
        <p:grpSpPr>
          <a:xfrm>
            <a:off x="6447045" y="554601"/>
            <a:ext cx="1668562" cy="523633"/>
            <a:chOff x="5556225" y="486750"/>
            <a:chExt cx="1154075" cy="362175"/>
          </a:xfrm>
        </p:grpSpPr>
        <p:sp>
          <p:nvSpPr>
            <p:cNvPr id="451" name="Google Shape;451;p16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3" name="Google Shape;453;p16"/>
          <p:cNvGrpSpPr/>
          <p:nvPr/>
        </p:nvGrpSpPr>
        <p:grpSpPr>
          <a:xfrm>
            <a:off x="-291079" y="214559"/>
            <a:ext cx="714834" cy="224331"/>
            <a:chOff x="5556225" y="486750"/>
            <a:chExt cx="1154075" cy="362175"/>
          </a:xfrm>
        </p:grpSpPr>
        <p:sp>
          <p:nvSpPr>
            <p:cNvPr id="454" name="Google Shape;454;p16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6" name="Google Shape;456;p16"/>
          <p:cNvGrpSpPr/>
          <p:nvPr/>
        </p:nvGrpSpPr>
        <p:grpSpPr>
          <a:xfrm>
            <a:off x="8283896" y="4275534"/>
            <a:ext cx="714834" cy="224331"/>
            <a:chOff x="5556225" y="486750"/>
            <a:chExt cx="1154075" cy="362175"/>
          </a:xfrm>
        </p:grpSpPr>
        <p:sp>
          <p:nvSpPr>
            <p:cNvPr id="457" name="Google Shape;457;p16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" name="Google Shape;459;p16"/>
          <p:cNvGrpSpPr/>
          <p:nvPr/>
        </p:nvGrpSpPr>
        <p:grpSpPr>
          <a:xfrm flipH="1" rot="1465109">
            <a:off x="8122953" y="1514769"/>
            <a:ext cx="602105" cy="903874"/>
            <a:chOff x="1496000" y="2649975"/>
            <a:chExt cx="634325" cy="952425"/>
          </a:xfrm>
        </p:grpSpPr>
        <p:sp>
          <p:nvSpPr>
            <p:cNvPr id="460" name="Google Shape;460;p16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8" name="Google Shape;468;p16"/>
          <p:cNvGrpSpPr/>
          <p:nvPr/>
        </p:nvGrpSpPr>
        <p:grpSpPr>
          <a:xfrm flipH="1" rot="-886066">
            <a:off x="112668" y="3969811"/>
            <a:ext cx="602053" cy="961995"/>
            <a:chOff x="2319200" y="3102200"/>
            <a:chExt cx="555025" cy="886850"/>
          </a:xfrm>
        </p:grpSpPr>
        <p:sp>
          <p:nvSpPr>
            <p:cNvPr id="469" name="Google Shape;469;p16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0_1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7"/>
          <p:cNvSpPr txBox="1"/>
          <p:nvPr>
            <p:ph type="title"/>
          </p:nvPr>
        </p:nvSpPr>
        <p:spPr>
          <a:xfrm>
            <a:off x="720000" y="446848"/>
            <a:ext cx="4495200" cy="17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79" name="Google Shape;479;p17"/>
          <p:cNvSpPr txBox="1"/>
          <p:nvPr>
            <p:ph idx="1" type="body"/>
          </p:nvPr>
        </p:nvSpPr>
        <p:spPr>
          <a:xfrm>
            <a:off x="720000" y="2448550"/>
            <a:ext cx="3247500" cy="20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/>
        </p:txBody>
      </p:sp>
      <p:grpSp>
        <p:nvGrpSpPr>
          <p:cNvPr id="480" name="Google Shape;480;p17"/>
          <p:cNvGrpSpPr/>
          <p:nvPr/>
        </p:nvGrpSpPr>
        <p:grpSpPr>
          <a:xfrm>
            <a:off x="6251196" y="517834"/>
            <a:ext cx="714834" cy="224331"/>
            <a:chOff x="5556225" y="486750"/>
            <a:chExt cx="1154075" cy="362175"/>
          </a:xfrm>
        </p:grpSpPr>
        <p:sp>
          <p:nvSpPr>
            <p:cNvPr id="481" name="Google Shape;481;p17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3" name="Google Shape;483;p17"/>
          <p:cNvGrpSpPr/>
          <p:nvPr/>
        </p:nvGrpSpPr>
        <p:grpSpPr>
          <a:xfrm>
            <a:off x="4233884" y="4374157"/>
            <a:ext cx="1290602" cy="405057"/>
            <a:chOff x="5556225" y="486750"/>
            <a:chExt cx="1154075" cy="362175"/>
          </a:xfrm>
        </p:grpSpPr>
        <p:sp>
          <p:nvSpPr>
            <p:cNvPr id="484" name="Google Shape;484;p17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3_1_1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"/>
          <p:cNvSpPr txBox="1"/>
          <p:nvPr>
            <p:ph type="title"/>
          </p:nvPr>
        </p:nvSpPr>
        <p:spPr>
          <a:xfrm>
            <a:off x="720000" y="1510975"/>
            <a:ext cx="3146100" cy="10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88" name="Google Shape;488;p18"/>
          <p:cNvSpPr txBox="1"/>
          <p:nvPr>
            <p:ph idx="1" type="subTitle"/>
          </p:nvPr>
        </p:nvSpPr>
        <p:spPr>
          <a:xfrm>
            <a:off x="720000" y="2691426"/>
            <a:ext cx="3146100" cy="9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9" name="Google Shape;489;p18"/>
          <p:cNvGrpSpPr/>
          <p:nvPr/>
        </p:nvGrpSpPr>
        <p:grpSpPr>
          <a:xfrm>
            <a:off x="-860855" y="136939"/>
            <a:ext cx="1668562" cy="523633"/>
            <a:chOff x="5556225" y="486750"/>
            <a:chExt cx="1154075" cy="362175"/>
          </a:xfrm>
        </p:grpSpPr>
        <p:sp>
          <p:nvSpPr>
            <p:cNvPr id="490" name="Google Shape;490;p18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2" name="Google Shape;492;p18"/>
          <p:cNvGrpSpPr/>
          <p:nvPr/>
        </p:nvGrpSpPr>
        <p:grpSpPr>
          <a:xfrm>
            <a:off x="8816434" y="3714684"/>
            <a:ext cx="714834" cy="224331"/>
            <a:chOff x="5556225" y="486750"/>
            <a:chExt cx="1154075" cy="362175"/>
          </a:xfrm>
        </p:grpSpPr>
        <p:sp>
          <p:nvSpPr>
            <p:cNvPr id="493" name="Google Shape;493;p18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5" name="Google Shape;495;p18"/>
          <p:cNvGrpSpPr/>
          <p:nvPr/>
        </p:nvGrpSpPr>
        <p:grpSpPr>
          <a:xfrm>
            <a:off x="7862820" y="627981"/>
            <a:ext cx="1668446" cy="523633"/>
            <a:chOff x="5556225" y="486750"/>
            <a:chExt cx="1154075" cy="362175"/>
          </a:xfrm>
        </p:grpSpPr>
        <p:sp>
          <p:nvSpPr>
            <p:cNvPr id="496" name="Google Shape;496;p18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8" name="Google Shape;498;p18"/>
          <p:cNvGrpSpPr/>
          <p:nvPr/>
        </p:nvGrpSpPr>
        <p:grpSpPr>
          <a:xfrm flipH="1" rot="405489">
            <a:off x="1723893" y="437877"/>
            <a:ext cx="602098" cy="903848"/>
            <a:chOff x="1496000" y="2649975"/>
            <a:chExt cx="634325" cy="952425"/>
          </a:xfrm>
        </p:grpSpPr>
        <p:sp>
          <p:nvSpPr>
            <p:cNvPr id="499" name="Google Shape;499;p18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7" name="Google Shape;507;p18"/>
          <p:cNvGrpSpPr/>
          <p:nvPr/>
        </p:nvGrpSpPr>
        <p:grpSpPr>
          <a:xfrm flipH="1" rot="-239786">
            <a:off x="6110820" y="-192942"/>
            <a:ext cx="602057" cy="962000"/>
            <a:chOff x="2319200" y="3102200"/>
            <a:chExt cx="555025" cy="886850"/>
          </a:xfrm>
        </p:grpSpPr>
        <p:sp>
          <p:nvSpPr>
            <p:cNvPr id="508" name="Google Shape;508;p18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6" name="Google Shape;516;p18"/>
          <p:cNvGrpSpPr/>
          <p:nvPr/>
        </p:nvGrpSpPr>
        <p:grpSpPr>
          <a:xfrm flipH="1" rot="-239786">
            <a:off x="7789158" y="3785608"/>
            <a:ext cx="602057" cy="962000"/>
            <a:chOff x="2319200" y="3102200"/>
            <a:chExt cx="555025" cy="886850"/>
          </a:xfrm>
        </p:grpSpPr>
        <p:sp>
          <p:nvSpPr>
            <p:cNvPr id="517" name="Google Shape;517;p18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5" name="Google Shape;525;p18"/>
          <p:cNvGrpSpPr/>
          <p:nvPr/>
        </p:nvGrpSpPr>
        <p:grpSpPr>
          <a:xfrm>
            <a:off x="2459821" y="4154446"/>
            <a:ext cx="714834" cy="224331"/>
            <a:chOff x="5556225" y="486750"/>
            <a:chExt cx="1154075" cy="362175"/>
          </a:xfrm>
        </p:grpSpPr>
        <p:sp>
          <p:nvSpPr>
            <p:cNvPr id="526" name="Google Shape;526;p18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_1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9"/>
          <p:cNvSpPr txBox="1"/>
          <p:nvPr>
            <p:ph type="title"/>
          </p:nvPr>
        </p:nvSpPr>
        <p:spPr>
          <a:xfrm>
            <a:off x="4985725" y="1719600"/>
            <a:ext cx="319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30" name="Google Shape;530;p19"/>
          <p:cNvSpPr txBox="1"/>
          <p:nvPr>
            <p:ph idx="1" type="subTitle"/>
          </p:nvPr>
        </p:nvSpPr>
        <p:spPr>
          <a:xfrm>
            <a:off x="4985793" y="2379450"/>
            <a:ext cx="3198000" cy="10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31" name="Google Shape;531;p19"/>
          <p:cNvGrpSpPr/>
          <p:nvPr/>
        </p:nvGrpSpPr>
        <p:grpSpPr>
          <a:xfrm>
            <a:off x="-860855" y="136939"/>
            <a:ext cx="1668562" cy="523633"/>
            <a:chOff x="5556225" y="486750"/>
            <a:chExt cx="1154075" cy="362175"/>
          </a:xfrm>
        </p:grpSpPr>
        <p:sp>
          <p:nvSpPr>
            <p:cNvPr id="532" name="Google Shape;532;p19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19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4" name="Google Shape;534;p19"/>
          <p:cNvGrpSpPr/>
          <p:nvPr/>
        </p:nvGrpSpPr>
        <p:grpSpPr>
          <a:xfrm>
            <a:off x="8066584" y="1050209"/>
            <a:ext cx="714834" cy="224331"/>
            <a:chOff x="5556225" y="486750"/>
            <a:chExt cx="1154075" cy="362175"/>
          </a:xfrm>
        </p:grpSpPr>
        <p:sp>
          <p:nvSpPr>
            <p:cNvPr id="535" name="Google Shape;535;p19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7" name="Google Shape;537;p19"/>
          <p:cNvGrpSpPr/>
          <p:nvPr/>
        </p:nvGrpSpPr>
        <p:grpSpPr>
          <a:xfrm>
            <a:off x="8080970" y="4102043"/>
            <a:ext cx="1668446" cy="523633"/>
            <a:chOff x="5556225" y="486750"/>
            <a:chExt cx="1154075" cy="362175"/>
          </a:xfrm>
        </p:grpSpPr>
        <p:sp>
          <p:nvSpPr>
            <p:cNvPr id="538" name="Google Shape;538;p19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0" name="Google Shape;540;p19"/>
          <p:cNvGrpSpPr/>
          <p:nvPr/>
        </p:nvGrpSpPr>
        <p:grpSpPr>
          <a:xfrm>
            <a:off x="2091696" y="4625684"/>
            <a:ext cx="714834" cy="224331"/>
            <a:chOff x="5556225" y="486750"/>
            <a:chExt cx="1154075" cy="362175"/>
          </a:xfrm>
        </p:grpSpPr>
        <p:sp>
          <p:nvSpPr>
            <p:cNvPr id="541" name="Google Shape;541;p19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3" name="Google Shape;543;p19"/>
          <p:cNvGrpSpPr/>
          <p:nvPr/>
        </p:nvGrpSpPr>
        <p:grpSpPr>
          <a:xfrm flipH="1" rot="-239786">
            <a:off x="5977895" y="148996"/>
            <a:ext cx="602057" cy="962000"/>
            <a:chOff x="2319200" y="3102200"/>
            <a:chExt cx="555025" cy="886850"/>
          </a:xfrm>
        </p:grpSpPr>
        <p:sp>
          <p:nvSpPr>
            <p:cNvPr id="544" name="Google Shape;544;p19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2" name="Google Shape;552;p19"/>
          <p:cNvGrpSpPr/>
          <p:nvPr/>
        </p:nvGrpSpPr>
        <p:grpSpPr>
          <a:xfrm flipH="1" rot="2182278">
            <a:off x="4668915" y="3727799"/>
            <a:ext cx="602111" cy="903847"/>
            <a:chOff x="1496000" y="2649975"/>
            <a:chExt cx="634325" cy="952425"/>
          </a:xfrm>
        </p:grpSpPr>
        <p:sp>
          <p:nvSpPr>
            <p:cNvPr id="553" name="Google Shape;553;p19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19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1" name="Google Shape;561;p19"/>
          <p:cNvGrpSpPr/>
          <p:nvPr/>
        </p:nvGrpSpPr>
        <p:grpSpPr>
          <a:xfrm flipH="1" rot="405489">
            <a:off x="314093" y="2198727"/>
            <a:ext cx="602098" cy="903848"/>
            <a:chOff x="1496000" y="2649975"/>
            <a:chExt cx="634325" cy="952425"/>
          </a:xfrm>
        </p:grpSpPr>
        <p:sp>
          <p:nvSpPr>
            <p:cNvPr id="562" name="Google Shape;562;p19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4_1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0"/>
          <p:cNvSpPr txBox="1"/>
          <p:nvPr>
            <p:ph type="title"/>
          </p:nvPr>
        </p:nvSpPr>
        <p:spPr>
          <a:xfrm>
            <a:off x="872400" y="1874450"/>
            <a:ext cx="318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72" name="Google Shape;572;p20"/>
          <p:cNvSpPr txBox="1"/>
          <p:nvPr>
            <p:ph idx="1" type="subTitle"/>
          </p:nvPr>
        </p:nvSpPr>
        <p:spPr>
          <a:xfrm>
            <a:off x="872400" y="2550448"/>
            <a:ext cx="3187800" cy="99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73" name="Google Shape;573;p20"/>
          <p:cNvGrpSpPr/>
          <p:nvPr/>
        </p:nvGrpSpPr>
        <p:grpSpPr>
          <a:xfrm>
            <a:off x="171945" y="819539"/>
            <a:ext cx="1668562" cy="523633"/>
            <a:chOff x="5556225" y="486750"/>
            <a:chExt cx="1154075" cy="362175"/>
          </a:xfrm>
        </p:grpSpPr>
        <p:sp>
          <p:nvSpPr>
            <p:cNvPr id="574" name="Google Shape;574;p20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6" name="Google Shape;576;p20"/>
          <p:cNvGrpSpPr/>
          <p:nvPr/>
        </p:nvGrpSpPr>
        <p:grpSpPr>
          <a:xfrm>
            <a:off x="7798596" y="681784"/>
            <a:ext cx="714834" cy="224331"/>
            <a:chOff x="5556225" y="486750"/>
            <a:chExt cx="1154075" cy="362175"/>
          </a:xfrm>
        </p:grpSpPr>
        <p:sp>
          <p:nvSpPr>
            <p:cNvPr id="577" name="Google Shape;577;p20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9" name="Google Shape;579;p20"/>
          <p:cNvGrpSpPr/>
          <p:nvPr/>
        </p:nvGrpSpPr>
        <p:grpSpPr>
          <a:xfrm>
            <a:off x="7958621" y="4289159"/>
            <a:ext cx="714834" cy="224331"/>
            <a:chOff x="5556225" y="486750"/>
            <a:chExt cx="1154075" cy="362175"/>
          </a:xfrm>
        </p:grpSpPr>
        <p:sp>
          <p:nvSpPr>
            <p:cNvPr id="580" name="Google Shape;580;p20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2" name="Google Shape;582;p20"/>
          <p:cNvGrpSpPr/>
          <p:nvPr/>
        </p:nvGrpSpPr>
        <p:grpSpPr>
          <a:xfrm flipH="1" rot="405489">
            <a:off x="2516181" y="526277"/>
            <a:ext cx="602098" cy="903848"/>
            <a:chOff x="1496000" y="2649975"/>
            <a:chExt cx="634325" cy="952425"/>
          </a:xfrm>
        </p:grpSpPr>
        <p:sp>
          <p:nvSpPr>
            <p:cNvPr id="583" name="Google Shape;583;p20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1" name="Google Shape;591;p20"/>
          <p:cNvGrpSpPr/>
          <p:nvPr/>
        </p:nvGrpSpPr>
        <p:grpSpPr>
          <a:xfrm flipH="1" rot="-239786">
            <a:off x="4086145" y="-162267"/>
            <a:ext cx="602057" cy="962000"/>
            <a:chOff x="2319200" y="3102200"/>
            <a:chExt cx="555025" cy="886850"/>
          </a:xfrm>
        </p:grpSpPr>
        <p:sp>
          <p:nvSpPr>
            <p:cNvPr id="592" name="Google Shape;592;p20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0" name="Google Shape;600;p20"/>
          <p:cNvGrpSpPr/>
          <p:nvPr/>
        </p:nvGrpSpPr>
        <p:grpSpPr>
          <a:xfrm flipH="1" rot="-239786">
            <a:off x="8038608" y="2319646"/>
            <a:ext cx="602057" cy="962000"/>
            <a:chOff x="2319200" y="3102200"/>
            <a:chExt cx="555025" cy="886850"/>
          </a:xfrm>
        </p:grpSpPr>
        <p:sp>
          <p:nvSpPr>
            <p:cNvPr id="601" name="Google Shape;601;p20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9" name="Google Shape;609;p20"/>
          <p:cNvGrpSpPr/>
          <p:nvPr/>
        </p:nvGrpSpPr>
        <p:grpSpPr>
          <a:xfrm>
            <a:off x="2201245" y="3989868"/>
            <a:ext cx="1668446" cy="523633"/>
            <a:chOff x="5556225" y="486750"/>
            <a:chExt cx="1154075" cy="362175"/>
          </a:xfrm>
        </p:grpSpPr>
        <p:sp>
          <p:nvSpPr>
            <p:cNvPr id="610" name="Google Shape;610;p20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/>
          <p:nvPr>
            <p:ph type="title"/>
          </p:nvPr>
        </p:nvSpPr>
        <p:spPr>
          <a:xfrm>
            <a:off x="720000" y="2152575"/>
            <a:ext cx="3739200" cy="14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0" name="Google Shape;40;p3"/>
          <p:cNvSpPr txBox="1"/>
          <p:nvPr>
            <p:ph hasCustomPrompt="1" idx="2" type="title"/>
          </p:nvPr>
        </p:nvSpPr>
        <p:spPr>
          <a:xfrm>
            <a:off x="780300" y="10190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3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/>
          <p:nvPr>
            <p:ph idx="1" type="subTitle"/>
          </p:nvPr>
        </p:nvSpPr>
        <p:spPr>
          <a:xfrm>
            <a:off x="720000" y="3564071"/>
            <a:ext cx="25827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2" name="Google Shape;42;p3"/>
          <p:cNvGrpSpPr/>
          <p:nvPr/>
        </p:nvGrpSpPr>
        <p:grpSpPr>
          <a:xfrm>
            <a:off x="-860855" y="136939"/>
            <a:ext cx="1668562" cy="523633"/>
            <a:chOff x="5556225" y="486750"/>
            <a:chExt cx="1154075" cy="362175"/>
          </a:xfrm>
        </p:grpSpPr>
        <p:sp>
          <p:nvSpPr>
            <p:cNvPr id="43" name="Google Shape;43;p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" name="Google Shape;45;p3"/>
          <p:cNvGrpSpPr/>
          <p:nvPr/>
        </p:nvGrpSpPr>
        <p:grpSpPr>
          <a:xfrm>
            <a:off x="7982221" y="1387334"/>
            <a:ext cx="714834" cy="224331"/>
            <a:chOff x="5556225" y="486750"/>
            <a:chExt cx="1154075" cy="362175"/>
          </a:xfrm>
        </p:grpSpPr>
        <p:sp>
          <p:nvSpPr>
            <p:cNvPr id="46" name="Google Shape;46;p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8224145" y="3413043"/>
            <a:ext cx="1668446" cy="523633"/>
            <a:chOff x="5556225" y="486750"/>
            <a:chExt cx="1154075" cy="362175"/>
          </a:xfrm>
        </p:grpSpPr>
        <p:sp>
          <p:nvSpPr>
            <p:cNvPr id="49" name="Google Shape;49;p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" name="Google Shape;51;p3"/>
          <p:cNvGrpSpPr/>
          <p:nvPr/>
        </p:nvGrpSpPr>
        <p:grpSpPr>
          <a:xfrm flipH="1" rot="-239786">
            <a:off x="3207445" y="277433"/>
            <a:ext cx="602057" cy="962000"/>
            <a:chOff x="2319200" y="3102200"/>
            <a:chExt cx="555025" cy="886850"/>
          </a:xfrm>
        </p:grpSpPr>
        <p:sp>
          <p:nvSpPr>
            <p:cNvPr id="52" name="Google Shape;52;p3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" name="Google Shape;60;p3"/>
          <p:cNvGrpSpPr/>
          <p:nvPr/>
        </p:nvGrpSpPr>
        <p:grpSpPr>
          <a:xfrm flipH="1" rot="963241">
            <a:off x="4086194" y="4309728"/>
            <a:ext cx="602113" cy="903850"/>
            <a:chOff x="1496000" y="2649975"/>
            <a:chExt cx="634325" cy="952425"/>
          </a:xfrm>
        </p:grpSpPr>
        <p:sp>
          <p:nvSpPr>
            <p:cNvPr id="61" name="Google Shape;61;p3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" name="Google Shape;69;p3"/>
          <p:cNvGrpSpPr/>
          <p:nvPr/>
        </p:nvGrpSpPr>
        <p:grpSpPr>
          <a:xfrm>
            <a:off x="2459821" y="4401334"/>
            <a:ext cx="714834" cy="224331"/>
            <a:chOff x="5556225" y="486750"/>
            <a:chExt cx="1154075" cy="362175"/>
          </a:xfrm>
        </p:grpSpPr>
        <p:sp>
          <p:nvSpPr>
            <p:cNvPr id="70" name="Google Shape;70;p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1_1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"/>
          <p:cNvSpPr txBox="1"/>
          <p:nvPr>
            <p:ph idx="1" type="subTitle"/>
          </p:nvPr>
        </p:nvSpPr>
        <p:spPr>
          <a:xfrm>
            <a:off x="2869575" y="1584920"/>
            <a:ext cx="4885500" cy="3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614" name="Google Shape;614;p21"/>
          <p:cNvSpPr txBox="1"/>
          <p:nvPr>
            <p:ph idx="2" type="subTitle"/>
          </p:nvPr>
        </p:nvSpPr>
        <p:spPr>
          <a:xfrm>
            <a:off x="2869575" y="3250925"/>
            <a:ext cx="4885500" cy="3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615" name="Google Shape;615;p21"/>
          <p:cNvSpPr txBox="1"/>
          <p:nvPr>
            <p:ph idx="3" type="subTitle"/>
          </p:nvPr>
        </p:nvSpPr>
        <p:spPr>
          <a:xfrm>
            <a:off x="2869450" y="3627075"/>
            <a:ext cx="488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6" name="Google Shape;616;p21"/>
          <p:cNvSpPr txBox="1"/>
          <p:nvPr>
            <p:ph idx="4" type="subTitle"/>
          </p:nvPr>
        </p:nvSpPr>
        <p:spPr>
          <a:xfrm>
            <a:off x="2869450" y="2036062"/>
            <a:ext cx="488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7" name="Google Shape;617;p21"/>
          <p:cNvSpPr txBox="1"/>
          <p:nvPr>
            <p:ph type="title"/>
          </p:nvPr>
        </p:nvSpPr>
        <p:spPr>
          <a:xfrm>
            <a:off x="720000" y="444732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618" name="Google Shape;618;p21"/>
          <p:cNvGrpSpPr/>
          <p:nvPr/>
        </p:nvGrpSpPr>
        <p:grpSpPr>
          <a:xfrm>
            <a:off x="4214584" y="211559"/>
            <a:ext cx="714834" cy="224331"/>
            <a:chOff x="5556225" y="486750"/>
            <a:chExt cx="1154075" cy="362175"/>
          </a:xfrm>
        </p:grpSpPr>
        <p:sp>
          <p:nvSpPr>
            <p:cNvPr id="619" name="Google Shape;619;p21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1" name="Google Shape;621;p21"/>
          <p:cNvGrpSpPr/>
          <p:nvPr/>
        </p:nvGrpSpPr>
        <p:grpSpPr>
          <a:xfrm>
            <a:off x="460634" y="4547982"/>
            <a:ext cx="1290602" cy="405057"/>
            <a:chOff x="5556225" y="486750"/>
            <a:chExt cx="1154075" cy="362175"/>
          </a:xfrm>
        </p:grpSpPr>
        <p:sp>
          <p:nvSpPr>
            <p:cNvPr id="622" name="Google Shape;622;p21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4" name="Google Shape;624;p21"/>
          <p:cNvGrpSpPr/>
          <p:nvPr/>
        </p:nvGrpSpPr>
        <p:grpSpPr>
          <a:xfrm flipH="1" rot="10800000">
            <a:off x="8142703" y="4513496"/>
            <a:ext cx="772032" cy="801365"/>
            <a:chOff x="7163475" y="1689234"/>
            <a:chExt cx="827650" cy="859096"/>
          </a:xfrm>
        </p:grpSpPr>
        <p:sp>
          <p:nvSpPr>
            <p:cNvPr id="625" name="Google Shape;625;p21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9" name="Google Shape;629;p21"/>
          <p:cNvGrpSpPr/>
          <p:nvPr/>
        </p:nvGrpSpPr>
        <p:grpSpPr>
          <a:xfrm>
            <a:off x="7217546" y="4728709"/>
            <a:ext cx="714834" cy="224331"/>
            <a:chOff x="5556225" y="486750"/>
            <a:chExt cx="1154075" cy="362175"/>
          </a:xfrm>
        </p:grpSpPr>
        <p:sp>
          <p:nvSpPr>
            <p:cNvPr id="630" name="Google Shape;630;p21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2" name="Google Shape;632;p21"/>
          <p:cNvGrpSpPr/>
          <p:nvPr/>
        </p:nvGrpSpPr>
        <p:grpSpPr>
          <a:xfrm flipH="1" rot="1686075">
            <a:off x="8462575" y="1080485"/>
            <a:ext cx="602098" cy="903823"/>
            <a:chOff x="1496000" y="2649975"/>
            <a:chExt cx="634325" cy="952425"/>
          </a:xfrm>
        </p:grpSpPr>
        <p:sp>
          <p:nvSpPr>
            <p:cNvPr id="633" name="Google Shape;633;p21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1" name="Google Shape;641;p21"/>
          <p:cNvGrpSpPr/>
          <p:nvPr/>
        </p:nvGrpSpPr>
        <p:grpSpPr>
          <a:xfrm flipH="1" rot="-886066">
            <a:off x="112668" y="2045336"/>
            <a:ext cx="602053" cy="961995"/>
            <a:chOff x="2319200" y="3102200"/>
            <a:chExt cx="555025" cy="886850"/>
          </a:xfrm>
        </p:grpSpPr>
        <p:sp>
          <p:nvSpPr>
            <p:cNvPr id="642" name="Google Shape;642;p21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1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1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2"/>
          <p:cNvSpPr txBox="1"/>
          <p:nvPr>
            <p:ph idx="1" type="subTitle"/>
          </p:nvPr>
        </p:nvSpPr>
        <p:spPr>
          <a:xfrm>
            <a:off x="738550" y="3311673"/>
            <a:ext cx="25281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52" name="Google Shape;652;p22"/>
          <p:cNvSpPr txBox="1"/>
          <p:nvPr>
            <p:ph idx="2" type="subTitle"/>
          </p:nvPr>
        </p:nvSpPr>
        <p:spPr>
          <a:xfrm>
            <a:off x="3326502" y="3311673"/>
            <a:ext cx="25281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53" name="Google Shape;653;p22"/>
          <p:cNvSpPr txBox="1"/>
          <p:nvPr>
            <p:ph idx="3" type="subTitle"/>
          </p:nvPr>
        </p:nvSpPr>
        <p:spPr>
          <a:xfrm>
            <a:off x="5914453" y="3311673"/>
            <a:ext cx="25281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54" name="Google Shape;654;p22"/>
          <p:cNvSpPr txBox="1"/>
          <p:nvPr>
            <p:ph idx="4" type="subTitle"/>
          </p:nvPr>
        </p:nvSpPr>
        <p:spPr>
          <a:xfrm>
            <a:off x="738550" y="2814675"/>
            <a:ext cx="25281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655" name="Google Shape;655;p22"/>
          <p:cNvSpPr txBox="1"/>
          <p:nvPr>
            <p:ph idx="5" type="subTitle"/>
          </p:nvPr>
        </p:nvSpPr>
        <p:spPr>
          <a:xfrm>
            <a:off x="3326501" y="2814675"/>
            <a:ext cx="25281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656" name="Google Shape;656;p22"/>
          <p:cNvSpPr txBox="1"/>
          <p:nvPr>
            <p:ph idx="6" type="subTitle"/>
          </p:nvPr>
        </p:nvSpPr>
        <p:spPr>
          <a:xfrm>
            <a:off x="5914453" y="2814675"/>
            <a:ext cx="25281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grpSp>
        <p:nvGrpSpPr>
          <p:cNvPr id="657" name="Google Shape;657;p22"/>
          <p:cNvGrpSpPr/>
          <p:nvPr/>
        </p:nvGrpSpPr>
        <p:grpSpPr>
          <a:xfrm>
            <a:off x="8581495" y="1092964"/>
            <a:ext cx="1668562" cy="523633"/>
            <a:chOff x="5556225" y="486750"/>
            <a:chExt cx="1154075" cy="362175"/>
          </a:xfrm>
        </p:grpSpPr>
        <p:sp>
          <p:nvSpPr>
            <p:cNvPr id="658" name="Google Shape;658;p22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0" name="Google Shape;660;p22"/>
          <p:cNvGrpSpPr/>
          <p:nvPr/>
        </p:nvGrpSpPr>
        <p:grpSpPr>
          <a:xfrm>
            <a:off x="3684757" y="4444956"/>
            <a:ext cx="1668446" cy="523633"/>
            <a:chOff x="5556225" y="486750"/>
            <a:chExt cx="1154075" cy="362175"/>
          </a:xfrm>
        </p:grpSpPr>
        <p:sp>
          <p:nvSpPr>
            <p:cNvPr id="661" name="Google Shape;661;p22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2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3" name="Google Shape;663;p22"/>
          <p:cNvGrpSpPr/>
          <p:nvPr/>
        </p:nvGrpSpPr>
        <p:grpSpPr>
          <a:xfrm flipH="1">
            <a:off x="333978" y="1358396"/>
            <a:ext cx="772032" cy="801365"/>
            <a:chOff x="7163475" y="1689234"/>
            <a:chExt cx="827650" cy="859096"/>
          </a:xfrm>
        </p:grpSpPr>
        <p:sp>
          <p:nvSpPr>
            <p:cNvPr id="664" name="Google Shape;664;p22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2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8" name="Google Shape;668;p22"/>
          <p:cNvGrpSpPr/>
          <p:nvPr/>
        </p:nvGrpSpPr>
        <p:grpSpPr>
          <a:xfrm flipH="1" rot="1286563">
            <a:off x="-241231" y="2707579"/>
            <a:ext cx="602101" cy="903830"/>
            <a:chOff x="1496000" y="2649975"/>
            <a:chExt cx="634325" cy="952425"/>
          </a:xfrm>
        </p:grpSpPr>
        <p:sp>
          <p:nvSpPr>
            <p:cNvPr id="669" name="Google Shape;669;p22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22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7" name="Google Shape;677;p22"/>
          <p:cNvGrpSpPr/>
          <p:nvPr/>
        </p:nvGrpSpPr>
        <p:grpSpPr>
          <a:xfrm flipH="1" rot="-1274128">
            <a:off x="8735288" y="3930222"/>
            <a:ext cx="602066" cy="962015"/>
            <a:chOff x="2319200" y="3102200"/>
            <a:chExt cx="555025" cy="886850"/>
          </a:xfrm>
        </p:grpSpPr>
        <p:sp>
          <p:nvSpPr>
            <p:cNvPr id="678" name="Google Shape;678;p22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22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22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6" name="Google Shape;686;p22"/>
          <p:cNvGrpSpPr/>
          <p:nvPr/>
        </p:nvGrpSpPr>
        <p:grpSpPr>
          <a:xfrm>
            <a:off x="-166929" y="211559"/>
            <a:ext cx="714834" cy="224331"/>
            <a:chOff x="5556225" y="486750"/>
            <a:chExt cx="1154075" cy="362175"/>
          </a:xfrm>
        </p:grpSpPr>
        <p:sp>
          <p:nvSpPr>
            <p:cNvPr id="687" name="Google Shape;687;p22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22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9" name="Google Shape;689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_2_1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3"/>
          <p:cNvSpPr txBox="1"/>
          <p:nvPr>
            <p:ph type="title"/>
          </p:nvPr>
        </p:nvSpPr>
        <p:spPr>
          <a:xfrm>
            <a:off x="720000" y="444732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92" name="Google Shape;692;p23"/>
          <p:cNvSpPr txBox="1"/>
          <p:nvPr>
            <p:ph idx="1" type="subTitle"/>
          </p:nvPr>
        </p:nvSpPr>
        <p:spPr>
          <a:xfrm>
            <a:off x="937700" y="3811700"/>
            <a:ext cx="2175300" cy="6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93" name="Google Shape;693;p23"/>
          <p:cNvSpPr txBox="1"/>
          <p:nvPr>
            <p:ph idx="2" type="subTitle"/>
          </p:nvPr>
        </p:nvSpPr>
        <p:spPr>
          <a:xfrm>
            <a:off x="3484422" y="3811700"/>
            <a:ext cx="2175300" cy="6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94" name="Google Shape;694;p23"/>
          <p:cNvSpPr txBox="1"/>
          <p:nvPr>
            <p:ph idx="3" type="subTitle"/>
          </p:nvPr>
        </p:nvSpPr>
        <p:spPr>
          <a:xfrm>
            <a:off x="6031150" y="3811700"/>
            <a:ext cx="2175300" cy="6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23"/>
          <p:cNvSpPr txBox="1"/>
          <p:nvPr>
            <p:ph idx="4" type="subTitle"/>
          </p:nvPr>
        </p:nvSpPr>
        <p:spPr>
          <a:xfrm>
            <a:off x="937700" y="3358100"/>
            <a:ext cx="21753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696" name="Google Shape;696;p23"/>
          <p:cNvSpPr txBox="1"/>
          <p:nvPr>
            <p:ph idx="5" type="subTitle"/>
          </p:nvPr>
        </p:nvSpPr>
        <p:spPr>
          <a:xfrm>
            <a:off x="3477488" y="3358100"/>
            <a:ext cx="21753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697" name="Google Shape;697;p23"/>
          <p:cNvSpPr txBox="1"/>
          <p:nvPr>
            <p:ph idx="6" type="subTitle"/>
          </p:nvPr>
        </p:nvSpPr>
        <p:spPr>
          <a:xfrm>
            <a:off x="6031138" y="3358100"/>
            <a:ext cx="21753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grpSp>
        <p:nvGrpSpPr>
          <p:cNvPr id="698" name="Google Shape;698;p23"/>
          <p:cNvGrpSpPr/>
          <p:nvPr/>
        </p:nvGrpSpPr>
        <p:grpSpPr>
          <a:xfrm>
            <a:off x="535321" y="220384"/>
            <a:ext cx="714834" cy="224331"/>
            <a:chOff x="5556225" y="486750"/>
            <a:chExt cx="1154075" cy="362175"/>
          </a:xfrm>
        </p:grpSpPr>
        <p:sp>
          <p:nvSpPr>
            <p:cNvPr id="699" name="Google Shape;699;p2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1" name="Google Shape;701;p23"/>
          <p:cNvGrpSpPr/>
          <p:nvPr/>
        </p:nvGrpSpPr>
        <p:grpSpPr>
          <a:xfrm flipH="1" rot="-886066">
            <a:off x="222981" y="1431811"/>
            <a:ext cx="602053" cy="961995"/>
            <a:chOff x="2319200" y="3102200"/>
            <a:chExt cx="555025" cy="886850"/>
          </a:xfrm>
        </p:grpSpPr>
        <p:sp>
          <p:nvSpPr>
            <p:cNvPr id="702" name="Google Shape;702;p23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3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23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0" name="Google Shape;710;p23"/>
          <p:cNvGrpSpPr/>
          <p:nvPr/>
        </p:nvGrpSpPr>
        <p:grpSpPr>
          <a:xfrm flipH="1" rot="1423922">
            <a:off x="8362805" y="2468079"/>
            <a:ext cx="602078" cy="903843"/>
            <a:chOff x="1496000" y="2649975"/>
            <a:chExt cx="634325" cy="952425"/>
          </a:xfrm>
        </p:grpSpPr>
        <p:sp>
          <p:nvSpPr>
            <p:cNvPr id="711" name="Google Shape;711;p23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9" name="Google Shape;719;p23"/>
          <p:cNvGrpSpPr/>
          <p:nvPr/>
        </p:nvGrpSpPr>
        <p:grpSpPr>
          <a:xfrm>
            <a:off x="-249668" y="4452006"/>
            <a:ext cx="1668446" cy="523633"/>
            <a:chOff x="5556225" y="486750"/>
            <a:chExt cx="1154075" cy="362175"/>
          </a:xfrm>
        </p:grpSpPr>
        <p:sp>
          <p:nvSpPr>
            <p:cNvPr id="720" name="Google Shape;720;p2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2" name="Google Shape;722;p23"/>
          <p:cNvGrpSpPr/>
          <p:nvPr/>
        </p:nvGrpSpPr>
        <p:grpSpPr>
          <a:xfrm>
            <a:off x="7998621" y="4663009"/>
            <a:ext cx="714834" cy="224331"/>
            <a:chOff x="5556225" y="486750"/>
            <a:chExt cx="1154075" cy="362175"/>
          </a:xfrm>
        </p:grpSpPr>
        <p:sp>
          <p:nvSpPr>
            <p:cNvPr id="723" name="Google Shape;723;p2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4"/>
          <p:cNvSpPr txBox="1"/>
          <p:nvPr>
            <p:ph idx="1" type="subTitle"/>
          </p:nvPr>
        </p:nvSpPr>
        <p:spPr>
          <a:xfrm>
            <a:off x="2182613" y="1418875"/>
            <a:ext cx="2248800" cy="7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727" name="Google Shape;727;p24"/>
          <p:cNvSpPr txBox="1"/>
          <p:nvPr>
            <p:ph idx="2" type="subTitle"/>
          </p:nvPr>
        </p:nvSpPr>
        <p:spPr>
          <a:xfrm>
            <a:off x="2182613" y="2993375"/>
            <a:ext cx="2248800" cy="7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728" name="Google Shape;728;p24"/>
          <p:cNvSpPr txBox="1"/>
          <p:nvPr>
            <p:ph idx="3" type="subTitle"/>
          </p:nvPr>
        </p:nvSpPr>
        <p:spPr>
          <a:xfrm>
            <a:off x="4712588" y="1418875"/>
            <a:ext cx="2248800" cy="7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729" name="Google Shape;729;p24"/>
          <p:cNvSpPr txBox="1"/>
          <p:nvPr>
            <p:ph idx="4" type="subTitle"/>
          </p:nvPr>
        </p:nvSpPr>
        <p:spPr>
          <a:xfrm>
            <a:off x="4712588" y="2993375"/>
            <a:ext cx="2248800" cy="7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730" name="Google Shape;730;p24"/>
          <p:cNvSpPr txBox="1"/>
          <p:nvPr>
            <p:ph type="title"/>
          </p:nvPr>
        </p:nvSpPr>
        <p:spPr>
          <a:xfrm>
            <a:off x="720000" y="44612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31" name="Google Shape;731;p24"/>
          <p:cNvSpPr txBox="1"/>
          <p:nvPr>
            <p:ph idx="5" type="subTitle"/>
          </p:nvPr>
        </p:nvSpPr>
        <p:spPr>
          <a:xfrm>
            <a:off x="2182613" y="2167021"/>
            <a:ext cx="2248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24"/>
          <p:cNvSpPr txBox="1"/>
          <p:nvPr>
            <p:ph idx="6" type="subTitle"/>
          </p:nvPr>
        </p:nvSpPr>
        <p:spPr>
          <a:xfrm>
            <a:off x="4712586" y="2167021"/>
            <a:ext cx="2248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33" name="Google Shape;733;p24"/>
          <p:cNvSpPr txBox="1"/>
          <p:nvPr>
            <p:ph idx="7" type="subTitle"/>
          </p:nvPr>
        </p:nvSpPr>
        <p:spPr>
          <a:xfrm>
            <a:off x="2182613" y="3741539"/>
            <a:ext cx="2248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34" name="Google Shape;734;p24"/>
          <p:cNvSpPr txBox="1"/>
          <p:nvPr>
            <p:ph idx="8" type="subTitle"/>
          </p:nvPr>
        </p:nvSpPr>
        <p:spPr>
          <a:xfrm>
            <a:off x="4712586" y="3741539"/>
            <a:ext cx="2248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35" name="Google Shape;735;p24"/>
          <p:cNvGrpSpPr/>
          <p:nvPr/>
        </p:nvGrpSpPr>
        <p:grpSpPr>
          <a:xfrm>
            <a:off x="8526248" y="925861"/>
            <a:ext cx="1400816" cy="439608"/>
            <a:chOff x="5556225" y="486750"/>
            <a:chExt cx="1154075" cy="362175"/>
          </a:xfrm>
        </p:grpSpPr>
        <p:sp>
          <p:nvSpPr>
            <p:cNvPr id="736" name="Google Shape;736;p2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8" name="Google Shape;738;p24"/>
          <p:cNvGrpSpPr/>
          <p:nvPr/>
        </p:nvGrpSpPr>
        <p:grpSpPr>
          <a:xfrm>
            <a:off x="-693330" y="4397981"/>
            <a:ext cx="1668446" cy="523633"/>
            <a:chOff x="5556225" y="486750"/>
            <a:chExt cx="1154075" cy="362175"/>
          </a:xfrm>
        </p:grpSpPr>
        <p:sp>
          <p:nvSpPr>
            <p:cNvPr id="739" name="Google Shape;739;p2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1" name="Google Shape;741;p24"/>
          <p:cNvGrpSpPr/>
          <p:nvPr/>
        </p:nvGrpSpPr>
        <p:grpSpPr>
          <a:xfrm>
            <a:off x="7862246" y="4697284"/>
            <a:ext cx="714834" cy="224331"/>
            <a:chOff x="5556225" y="486750"/>
            <a:chExt cx="1154075" cy="362175"/>
          </a:xfrm>
        </p:grpSpPr>
        <p:sp>
          <p:nvSpPr>
            <p:cNvPr id="742" name="Google Shape;742;p2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4" name="Google Shape;744;p24"/>
          <p:cNvGrpSpPr/>
          <p:nvPr/>
        </p:nvGrpSpPr>
        <p:grpSpPr>
          <a:xfrm flipH="1" rot="-886066">
            <a:off x="8802618" y="2944211"/>
            <a:ext cx="602053" cy="961995"/>
            <a:chOff x="2319200" y="3102200"/>
            <a:chExt cx="555025" cy="886850"/>
          </a:xfrm>
        </p:grpSpPr>
        <p:sp>
          <p:nvSpPr>
            <p:cNvPr id="745" name="Google Shape;745;p2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4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4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4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4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3" name="Google Shape;753;p24"/>
          <p:cNvGrpSpPr/>
          <p:nvPr/>
        </p:nvGrpSpPr>
        <p:grpSpPr>
          <a:xfrm flipH="1" rot="-886066">
            <a:off x="-132557" y="1177536"/>
            <a:ext cx="602053" cy="961995"/>
            <a:chOff x="2319200" y="3102200"/>
            <a:chExt cx="555025" cy="886850"/>
          </a:xfrm>
        </p:grpSpPr>
        <p:sp>
          <p:nvSpPr>
            <p:cNvPr id="754" name="Google Shape;754;p2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5_1_1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5"/>
          <p:cNvSpPr txBox="1"/>
          <p:nvPr>
            <p:ph type="title"/>
          </p:nvPr>
        </p:nvSpPr>
        <p:spPr>
          <a:xfrm>
            <a:off x="720000" y="444732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64" name="Google Shape;764;p25"/>
          <p:cNvSpPr txBox="1"/>
          <p:nvPr>
            <p:ph idx="1" type="subTitle"/>
          </p:nvPr>
        </p:nvSpPr>
        <p:spPr>
          <a:xfrm>
            <a:off x="1812000" y="2182550"/>
            <a:ext cx="22782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65" name="Google Shape;765;p25"/>
          <p:cNvSpPr txBox="1"/>
          <p:nvPr>
            <p:ph idx="2" type="subTitle"/>
          </p:nvPr>
        </p:nvSpPr>
        <p:spPr>
          <a:xfrm>
            <a:off x="5883500" y="2182525"/>
            <a:ext cx="22782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66" name="Google Shape;766;p25"/>
          <p:cNvSpPr txBox="1"/>
          <p:nvPr>
            <p:ph idx="3" type="subTitle"/>
          </p:nvPr>
        </p:nvSpPr>
        <p:spPr>
          <a:xfrm>
            <a:off x="1812000" y="3512780"/>
            <a:ext cx="22782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67" name="Google Shape;767;p25"/>
          <p:cNvSpPr txBox="1"/>
          <p:nvPr>
            <p:ph idx="4" type="subTitle"/>
          </p:nvPr>
        </p:nvSpPr>
        <p:spPr>
          <a:xfrm>
            <a:off x="5883500" y="3512771"/>
            <a:ext cx="22782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68" name="Google Shape;768;p25"/>
          <p:cNvSpPr txBox="1"/>
          <p:nvPr>
            <p:ph idx="5" type="subTitle"/>
          </p:nvPr>
        </p:nvSpPr>
        <p:spPr>
          <a:xfrm>
            <a:off x="1812000" y="1470000"/>
            <a:ext cx="2664000" cy="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769" name="Google Shape;769;p25"/>
          <p:cNvSpPr txBox="1"/>
          <p:nvPr>
            <p:ph idx="6" type="subTitle"/>
          </p:nvPr>
        </p:nvSpPr>
        <p:spPr>
          <a:xfrm>
            <a:off x="1812000" y="2817700"/>
            <a:ext cx="2664000" cy="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770" name="Google Shape;770;p25"/>
          <p:cNvSpPr txBox="1"/>
          <p:nvPr>
            <p:ph idx="7" type="subTitle"/>
          </p:nvPr>
        </p:nvSpPr>
        <p:spPr>
          <a:xfrm>
            <a:off x="5883500" y="1470000"/>
            <a:ext cx="2664000" cy="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771" name="Google Shape;771;p25"/>
          <p:cNvSpPr txBox="1"/>
          <p:nvPr>
            <p:ph idx="8" type="subTitle"/>
          </p:nvPr>
        </p:nvSpPr>
        <p:spPr>
          <a:xfrm>
            <a:off x="5883500" y="2817700"/>
            <a:ext cx="2664000" cy="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grpSp>
        <p:nvGrpSpPr>
          <p:cNvPr id="772" name="Google Shape;772;p25"/>
          <p:cNvGrpSpPr/>
          <p:nvPr/>
        </p:nvGrpSpPr>
        <p:grpSpPr>
          <a:xfrm>
            <a:off x="3706845" y="4397981"/>
            <a:ext cx="1668446" cy="523633"/>
            <a:chOff x="5556225" y="486750"/>
            <a:chExt cx="1154075" cy="362175"/>
          </a:xfrm>
        </p:grpSpPr>
        <p:sp>
          <p:nvSpPr>
            <p:cNvPr id="773" name="Google Shape;773;p2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2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5" name="Google Shape;775;p25"/>
          <p:cNvGrpSpPr/>
          <p:nvPr/>
        </p:nvGrpSpPr>
        <p:grpSpPr>
          <a:xfrm>
            <a:off x="-325579" y="3313046"/>
            <a:ext cx="714834" cy="224331"/>
            <a:chOff x="5556225" y="486750"/>
            <a:chExt cx="1154075" cy="362175"/>
          </a:xfrm>
        </p:grpSpPr>
        <p:sp>
          <p:nvSpPr>
            <p:cNvPr id="776" name="Google Shape;776;p2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8" name="Google Shape;778;p25"/>
          <p:cNvGrpSpPr/>
          <p:nvPr/>
        </p:nvGrpSpPr>
        <p:grpSpPr>
          <a:xfrm flipH="1" rot="-886066">
            <a:off x="8802618" y="2944211"/>
            <a:ext cx="602053" cy="961995"/>
            <a:chOff x="2319200" y="3102200"/>
            <a:chExt cx="555025" cy="886850"/>
          </a:xfrm>
        </p:grpSpPr>
        <p:sp>
          <p:nvSpPr>
            <p:cNvPr id="779" name="Google Shape;779;p25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25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5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25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25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5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7" name="Google Shape;787;p25"/>
          <p:cNvGrpSpPr/>
          <p:nvPr/>
        </p:nvGrpSpPr>
        <p:grpSpPr>
          <a:xfrm flipH="1" rot="-886066">
            <a:off x="-132557" y="1177536"/>
            <a:ext cx="602053" cy="961995"/>
            <a:chOff x="2319200" y="3102200"/>
            <a:chExt cx="555025" cy="886850"/>
          </a:xfrm>
        </p:grpSpPr>
        <p:sp>
          <p:nvSpPr>
            <p:cNvPr id="788" name="Google Shape;788;p25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6" name="Google Shape;796;p25"/>
          <p:cNvGrpSpPr/>
          <p:nvPr/>
        </p:nvGrpSpPr>
        <p:grpSpPr>
          <a:xfrm>
            <a:off x="8505798" y="630011"/>
            <a:ext cx="1400816" cy="439608"/>
            <a:chOff x="5556225" y="486750"/>
            <a:chExt cx="1154075" cy="362175"/>
          </a:xfrm>
        </p:grpSpPr>
        <p:sp>
          <p:nvSpPr>
            <p:cNvPr id="797" name="Google Shape;797;p2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6"/>
          <p:cNvSpPr txBox="1"/>
          <p:nvPr>
            <p:ph idx="1" type="subTitle"/>
          </p:nvPr>
        </p:nvSpPr>
        <p:spPr>
          <a:xfrm>
            <a:off x="971200" y="2337309"/>
            <a:ext cx="2178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26"/>
          <p:cNvSpPr txBox="1"/>
          <p:nvPr>
            <p:ph idx="2" type="subTitle"/>
          </p:nvPr>
        </p:nvSpPr>
        <p:spPr>
          <a:xfrm>
            <a:off x="3482875" y="2337309"/>
            <a:ext cx="2178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2" name="Google Shape;802;p26"/>
          <p:cNvSpPr txBox="1"/>
          <p:nvPr>
            <p:ph idx="3" type="subTitle"/>
          </p:nvPr>
        </p:nvSpPr>
        <p:spPr>
          <a:xfrm>
            <a:off x="971200" y="4028709"/>
            <a:ext cx="2178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3" name="Google Shape;803;p26"/>
          <p:cNvSpPr txBox="1"/>
          <p:nvPr>
            <p:ph idx="4" type="subTitle"/>
          </p:nvPr>
        </p:nvSpPr>
        <p:spPr>
          <a:xfrm>
            <a:off x="3482875" y="4028709"/>
            <a:ext cx="2178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4" name="Google Shape;804;p26"/>
          <p:cNvSpPr txBox="1"/>
          <p:nvPr>
            <p:ph idx="5" type="subTitle"/>
          </p:nvPr>
        </p:nvSpPr>
        <p:spPr>
          <a:xfrm>
            <a:off x="5994522" y="2337309"/>
            <a:ext cx="2178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5" name="Google Shape;805;p26"/>
          <p:cNvSpPr txBox="1"/>
          <p:nvPr>
            <p:ph idx="6" type="subTitle"/>
          </p:nvPr>
        </p:nvSpPr>
        <p:spPr>
          <a:xfrm>
            <a:off x="5994522" y="4028709"/>
            <a:ext cx="2178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6" name="Google Shape;806;p26"/>
          <p:cNvSpPr txBox="1"/>
          <p:nvPr>
            <p:ph idx="7" type="subTitle"/>
          </p:nvPr>
        </p:nvSpPr>
        <p:spPr>
          <a:xfrm>
            <a:off x="971200" y="1942875"/>
            <a:ext cx="2178300" cy="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807" name="Google Shape;807;p26"/>
          <p:cNvSpPr txBox="1"/>
          <p:nvPr>
            <p:ph idx="8" type="subTitle"/>
          </p:nvPr>
        </p:nvSpPr>
        <p:spPr>
          <a:xfrm>
            <a:off x="3482875" y="1942875"/>
            <a:ext cx="2178300" cy="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808" name="Google Shape;808;p26"/>
          <p:cNvSpPr txBox="1"/>
          <p:nvPr>
            <p:ph idx="9" type="subTitle"/>
          </p:nvPr>
        </p:nvSpPr>
        <p:spPr>
          <a:xfrm>
            <a:off x="5994550" y="1942875"/>
            <a:ext cx="2178300" cy="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809" name="Google Shape;809;p26"/>
          <p:cNvSpPr txBox="1"/>
          <p:nvPr>
            <p:ph idx="13" type="subTitle"/>
          </p:nvPr>
        </p:nvSpPr>
        <p:spPr>
          <a:xfrm>
            <a:off x="971200" y="3634200"/>
            <a:ext cx="2178300" cy="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810" name="Google Shape;810;p26"/>
          <p:cNvSpPr txBox="1"/>
          <p:nvPr>
            <p:ph idx="14" type="subTitle"/>
          </p:nvPr>
        </p:nvSpPr>
        <p:spPr>
          <a:xfrm>
            <a:off x="3482875" y="3634200"/>
            <a:ext cx="2178300" cy="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811" name="Google Shape;811;p26"/>
          <p:cNvSpPr txBox="1"/>
          <p:nvPr>
            <p:ph idx="15" type="subTitle"/>
          </p:nvPr>
        </p:nvSpPr>
        <p:spPr>
          <a:xfrm>
            <a:off x="5994550" y="3634200"/>
            <a:ext cx="2178300" cy="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b="1" sz="22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grpSp>
        <p:nvGrpSpPr>
          <p:cNvPr id="812" name="Google Shape;812;p26"/>
          <p:cNvGrpSpPr/>
          <p:nvPr/>
        </p:nvGrpSpPr>
        <p:grpSpPr>
          <a:xfrm>
            <a:off x="1332946" y="211559"/>
            <a:ext cx="714834" cy="224331"/>
            <a:chOff x="5556225" y="486750"/>
            <a:chExt cx="1154075" cy="362175"/>
          </a:xfrm>
        </p:grpSpPr>
        <p:sp>
          <p:nvSpPr>
            <p:cNvPr id="813" name="Google Shape;813;p26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26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5" name="Google Shape;815;p26"/>
          <p:cNvGrpSpPr/>
          <p:nvPr/>
        </p:nvGrpSpPr>
        <p:grpSpPr>
          <a:xfrm flipH="1" rot="10800000">
            <a:off x="8377616" y="4286346"/>
            <a:ext cx="772032" cy="801365"/>
            <a:chOff x="7163475" y="1689234"/>
            <a:chExt cx="827650" cy="859096"/>
          </a:xfrm>
        </p:grpSpPr>
        <p:sp>
          <p:nvSpPr>
            <p:cNvPr id="816" name="Google Shape;816;p26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26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26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26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0" name="Google Shape;820;p26"/>
          <p:cNvGrpSpPr/>
          <p:nvPr/>
        </p:nvGrpSpPr>
        <p:grpSpPr>
          <a:xfrm flipH="1" rot="-886066">
            <a:off x="112668" y="2045336"/>
            <a:ext cx="602053" cy="961995"/>
            <a:chOff x="2319200" y="3102200"/>
            <a:chExt cx="555025" cy="886850"/>
          </a:xfrm>
        </p:grpSpPr>
        <p:sp>
          <p:nvSpPr>
            <p:cNvPr id="821" name="Google Shape;821;p26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26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26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26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26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6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26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9" name="Google Shape;829;p26"/>
          <p:cNvGrpSpPr/>
          <p:nvPr/>
        </p:nvGrpSpPr>
        <p:grpSpPr>
          <a:xfrm flipH="1" rot="1686075">
            <a:off x="8462575" y="1080485"/>
            <a:ext cx="602098" cy="903823"/>
            <a:chOff x="1496000" y="2649975"/>
            <a:chExt cx="634325" cy="952425"/>
          </a:xfrm>
        </p:grpSpPr>
        <p:sp>
          <p:nvSpPr>
            <p:cNvPr id="830" name="Google Shape;830;p26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26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26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26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26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26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26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26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8" name="Google Shape;838;p26"/>
          <p:cNvGrpSpPr/>
          <p:nvPr/>
        </p:nvGrpSpPr>
        <p:grpSpPr>
          <a:xfrm>
            <a:off x="4946346" y="4802009"/>
            <a:ext cx="714834" cy="224331"/>
            <a:chOff x="5556225" y="486750"/>
            <a:chExt cx="1154075" cy="362175"/>
          </a:xfrm>
        </p:grpSpPr>
        <p:sp>
          <p:nvSpPr>
            <p:cNvPr id="839" name="Google Shape;839;p26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6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1" name="Google Shape;841;p26"/>
          <p:cNvSpPr txBox="1"/>
          <p:nvPr>
            <p:ph type="title"/>
          </p:nvPr>
        </p:nvSpPr>
        <p:spPr>
          <a:xfrm>
            <a:off x="720000" y="444732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7"/>
          <p:cNvSpPr txBox="1"/>
          <p:nvPr>
            <p:ph hasCustomPrompt="1" type="title"/>
          </p:nvPr>
        </p:nvSpPr>
        <p:spPr>
          <a:xfrm>
            <a:off x="2223600" y="767823"/>
            <a:ext cx="46968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4" name="Google Shape;844;p27"/>
          <p:cNvSpPr txBox="1"/>
          <p:nvPr>
            <p:ph idx="1" type="subTitle"/>
          </p:nvPr>
        </p:nvSpPr>
        <p:spPr>
          <a:xfrm>
            <a:off x="2223588" y="1476799"/>
            <a:ext cx="4696800" cy="3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45" name="Google Shape;845;p27"/>
          <p:cNvSpPr txBox="1"/>
          <p:nvPr>
            <p:ph hasCustomPrompt="1" idx="2" type="title"/>
          </p:nvPr>
        </p:nvSpPr>
        <p:spPr>
          <a:xfrm>
            <a:off x="2223600" y="1975700"/>
            <a:ext cx="46968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6" name="Google Shape;846;p27"/>
          <p:cNvSpPr txBox="1"/>
          <p:nvPr>
            <p:ph idx="3" type="subTitle"/>
          </p:nvPr>
        </p:nvSpPr>
        <p:spPr>
          <a:xfrm>
            <a:off x="2223588" y="2684671"/>
            <a:ext cx="4696800" cy="3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47" name="Google Shape;847;p27"/>
          <p:cNvSpPr txBox="1"/>
          <p:nvPr>
            <p:ph hasCustomPrompt="1" idx="4" type="title"/>
          </p:nvPr>
        </p:nvSpPr>
        <p:spPr>
          <a:xfrm>
            <a:off x="2223600" y="3210750"/>
            <a:ext cx="46968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8" name="Google Shape;848;p27"/>
          <p:cNvSpPr txBox="1"/>
          <p:nvPr>
            <p:ph idx="5" type="subTitle"/>
          </p:nvPr>
        </p:nvSpPr>
        <p:spPr>
          <a:xfrm>
            <a:off x="2223588" y="3920212"/>
            <a:ext cx="4696800" cy="3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grpSp>
        <p:nvGrpSpPr>
          <p:cNvPr id="849" name="Google Shape;849;p27"/>
          <p:cNvGrpSpPr/>
          <p:nvPr/>
        </p:nvGrpSpPr>
        <p:grpSpPr>
          <a:xfrm>
            <a:off x="7217645" y="3139506"/>
            <a:ext cx="1668446" cy="523633"/>
            <a:chOff x="5556225" y="486750"/>
            <a:chExt cx="1154075" cy="362175"/>
          </a:xfrm>
        </p:grpSpPr>
        <p:sp>
          <p:nvSpPr>
            <p:cNvPr id="850" name="Google Shape;850;p27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2" name="Google Shape;852;p27"/>
          <p:cNvGrpSpPr/>
          <p:nvPr/>
        </p:nvGrpSpPr>
        <p:grpSpPr>
          <a:xfrm>
            <a:off x="7217646" y="621709"/>
            <a:ext cx="714834" cy="224331"/>
            <a:chOff x="5556225" y="486750"/>
            <a:chExt cx="1154075" cy="362175"/>
          </a:xfrm>
        </p:grpSpPr>
        <p:sp>
          <p:nvSpPr>
            <p:cNvPr id="853" name="Google Shape;853;p27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5" name="Google Shape;855;p27"/>
          <p:cNvGrpSpPr/>
          <p:nvPr/>
        </p:nvGrpSpPr>
        <p:grpSpPr>
          <a:xfrm flipH="1" rot="405489">
            <a:off x="7156493" y="4309427"/>
            <a:ext cx="602098" cy="903848"/>
            <a:chOff x="1496000" y="2649975"/>
            <a:chExt cx="634325" cy="952425"/>
          </a:xfrm>
        </p:grpSpPr>
        <p:sp>
          <p:nvSpPr>
            <p:cNvPr id="856" name="Google Shape;856;p27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4" name="Google Shape;864;p27"/>
          <p:cNvGrpSpPr/>
          <p:nvPr/>
        </p:nvGrpSpPr>
        <p:grpSpPr>
          <a:xfrm flipH="1" rot="1807513">
            <a:off x="8008915" y="1540931"/>
            <a:ext cx="602107" cy="903838"/>
            <a:chOff x="1496000" y="2649975"/>
            <a:chExt cx="634325" cy="952425"/>
          </a:xfrm>
        </p:grpSpPr>
        <p:sp>
          <p:nvSpPr>
            <p:cNvPr id="865" name="Google Shape;865;p27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3" name="Google Shape;873;p27"/>
          <p:cNvGrpSpPr/>
          <p:nvPr/>
        </p:nvGrpSpPr>
        <p:grpSpPr>
          <a:xfrm>
            <a:off x="-456955" y="182976"/>
            <a:ext cx="1668562" cy="523633"/>
            <a:chOff x="5556225" y="486750"/>
            <a:chExt cx="1154075" cy="362175"/>
          </a:xfrm>
        </p:grpSpPr>
        <p:sp>
          <p:nvSpPr>
            <p:cNvPr id="874" name="Google Shape;874;p27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6" name="Google Shape;876;p27"/>
          <p:cNvGrpSpPr/>
          <p:nvPr/>
        </p:nvGrpSpPr>
        <p:grpSpPr>
          <a:xfrm>
            <a:off x="719996" y="2561134"/>
            <a:ext cx="714834" cy="224331"/>
            <a:chOff x="5556225" y="486750"/>
            <a:chExt cx="1154075" cy="362175"/>
          </a:xfrm>
        </p:grpSpPr>
        <p:sp>
          <p:nvSpPr>
            <p:cNvPr id="877" name="Google Shape;877;p27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9" name="Google Shape;879;p27"/>
          <p:cNvGrpSpPr/>
          <p:nvPr/>
        </p:nvGrpSpPr>
        <p:grpSpPr>
          <a:xfrm flipH="1">
            <a:off x="1624850" y="960685"/>
            <a:ext cx="772032" cy="801365"/>
            <a:chOff x="7163475" y="1689234"/>
            <a:chExt cx="827650" cy="859096"/>
          </a:xfrm>
        </p:grpSpPr>
        <p:sp>
          <p:nvSpPr>
            <p:cNvPr id="880" name="Google Shape;880;p27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4" name="Google Shape;884;p27"/>
          <p:cNvGrpSpPr/>
          <p:nvPr/>
        </p:nvGrpSpPr>
        <p:grpSpPr>
          <a:xfrm flipH="1" rot="-886066">
            <a:off x="992793" y="3723999"/>
            <a:ext cx="602053" cy="961995"/>
            <a:chOff x="2319200" y="3102200"/>
            <a:chExt cx="555025" cy="886850"/>
          </a:xfrm>
        </p:grpSpPr>
        <p:sp>
          <p:nvSpPr>
            <p:cNvPr id="885" name="Google Shape;885;p27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8_1"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28"/>
          <p:cNvSpPr txBox="1"/>
          <p:nvPr>
            <p:ph idx="1" type="subTitle"/>
          </p:nvPr>
        </p:nvSpPr>
        <p:spPr>
          <a:xfrm>
            <a:off x="1101125" y="3270900"/>
            <a:ext cx="1986000" cy="4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895" name="Google Shape;895;p28"/>
          <p:cNvSpPr txBox="1"/>
          <p:nvPr>
            <p:ph idx="2" type="subTitle"/>
          </p:nvPr>
        </p:nvSpPr>
        <p:spPr>
          <a:xfrm>
            <a:off x="3578975" y="3270900"/>
            <a:ext cx="1986000" cy="4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896" name="Google Shape;896;p28"/>
          <p:cNvSpPr txBox="1"/>
          <p:nvPr>
            <p:ph idx="3" type="subTitle"/>
          </p:nvPr>
        </p:nvSpPr>
        <p:spPr>
          <a:xfrm>
            <a:off x="6056775" y="3270900"/>
            <a:ext cx="1986000" cy="4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sz="22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200"/>
              <a:buFont typeface="Alata"/>
              <a:buNone/>
              <a:defRPr b="1" sz="2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897" name="Google Shape;897;p28"/>
          <p:cNvSpPr txBox="1"/>
          <p:nvPr>
            <p:ph idx="4" type="subTitle"/>
          </p:nvPr>
        </p:nvSpPr>
        <p:spPr>
          <a:xfrm>
            <a:off x="1101175" y="3756438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28"/>
          <p:cNvSpPr txBox="1"/>
          <p:nvPr>
            <p:ph idx="5" type="subTitle"/>
          </p:nvPr>
        </p:nvSpPr>
        <p:spPr>
          <a:xfrm>
            <a:off x="3578947" y="3756438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99" name="Google Shape;899;p28"/>
          <p:cNvSpPr txBox="1"/>
          <p:nvPr>
            <p:ph idx="6" type="subTitle"/>
          </p:nvPr>
        </p:nvSpPr>
        <p:spPr>
          <a:xfrm>
            <a:off x="6056776" y="3756438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00" name="Google Shape;900;p28"/>
          <p:cNvSpPr txBox="1"/>
          <p:nvPr>
            <p:ph hasCustomPrompt="1" type="title"/>
          </p:nvPr>
        </p:nvSpPr>
        <p:spPr>
          <a:xfrm>
            <a:off x="1448875" y="2188238"/>
            <a:ext cx="1290600" cy="4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01" name="Google Shape;901;p28"/>
          <p:cNvSpPr txBox="1"/>
          <p:nvPr>
            <p:ph hasCustomPrompt="1" idx="7" type="title"/>
          </p:nvPr>
        </p:nvSpPr>
        <p:spPr>
          <a:xfrm>
            <a:off x="3926700" y="2188238"/>
            <a:ext cx="1290600" cy="4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/>
          <p:nvPr>
            <p:ph hasCustomPrompt="1" idx="8" type="title"/>
          </p:nvPr>
        </p:nvSpPr>
        <p:spPr>
          <a:xfrm>
            <a:off x="6404525" y="2188238"/>
            <a:ext cx="1290600" cy="4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903" name="Google Shape;903;p28"/>
          <p:cNvGrpSpPr/>
          <p:nvPr/>
        </p:nvGrpSpPr>
        <p:grpSpPr>
          <a:xfrm>
            <a:off x="460634" y="4547982"/>
            <a:ext cx="1290602" cy="405057"/>
            <a:chOff x="5556225" y="486750"/>
            <a:chExt cx="1154075" cy="362175"/>
          </a:xfrm>
        </p:grpSpPr>
        <p:sp>
          <p:nvSpPr>
            <p:cNvPr id="904" name="Google Shape;904;p28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6" name="Google Shape;906;p28"/>
          <p:cNvGrpSpPr/>
          <p:nvPr/>
        </p:nvGrpSpPr>
        <p:grpSpPr>
          <a:xfrm flipH="1" rot="10800000">
            <a:off x="8142703" y="4513496"/>
            <a:ext cx="772032" cy="801365"/>
            <a:chOff x="7163475" y="1689234"/>
            <a:chExt cx="827650" cy="859096"/>
          </a:xfrm>
        </p:grpSpPr>
        <p:sp>
          <p:nvSpPr>
            <p:cNvPr id="907" name="Google Shape;907;p28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1" name="Google Shape;911;p28"/>
          <p:cNvGrpSpPr/>
          <p:nvPr/>
        </p:nvGrpSpPr>
        <p:grpSpPr>
          <a:xfrm>
            <a:off x="7217546" y="4728709"/>
            <a:ext cx="714834" cy="224331"/>
            <a:chOff x="5556225" y="486750"/>
            <a:chExt cx="1154075" cy="362175"/>
          </a:xfrm>
        </p:grpSpPr>
        <p:sp>
          <p:nvSpPr>
            <p:cNvPr id="912" name="Google Shape;912;p28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4" name="Google Shape;914;p28"/>
          <p:cNvGrpSpPr/>
          <p:nvPr/>
        </p:nvGrpSpPr>
        <p:grpSpPr>
          <a:xfrm flipH="1" rot="-886066">
            <a:off x="112668" y="2045336"/>
            <a:ext cx="602053" cy="961995"/>
            <a:chOff x="2319200" y="3102200"/>
            <a:chExt cx="555025" cy="886850"/>
          </a:xfrm>
        </p:grpSpPr>
        <p:sp>
          <p:nvSpPr>
            <p:cNvPr id="915" name="Google Shape;915;p28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3" name="Google Shape;923;p28"/>
          <p:cNvGrpSpPr/>
          <p:nvPr/>
        </p:nvGrpSpPr>
        <p:grpSpPr>
          <a:xfrm flipH="1" rot="1686075">
            <a:off x="8462575" y="1080485"/>
            <a:ext cx="602098" cy="903823"/>
            <a:chOff x="1496000" y="2649975"/>
            <a:chExt cx="634325" cy="952425"/>
          </a:xfrm>
        </p:grpSpPr>
        <p:sp>
          <p:nvSpPr>
            <p:cNvPr id="924" name="Google Shape;924;p28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2" name="Google Shape;932;p28"/>
          <p:cNvGrpSpPr/>
          <p:nvPr/>
        </p:nvGrpSpPr>
        <p:grpSpPr>
          <a:xfrm>
            <a:off x="1332946" y="211559"/>
            <a:ext cx="714834" cy="224331"/>
            <a:chOff x="5556225" y="486750"/>
            <a:chExt cx="1154075" cy="362175"/>
          </a:xfrm>
        </p:grpSpPr>
        <p:sp>
          <p:nvSpPr>
            <p:cNvPr id="933" name="Google Shape;933;p28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5" name="Google Shape;935;p28"/>
          <p:cNvSpPr txBox="1"/>
          <p:nvPr>
            <p:ph idx="9" type="title"/>
          </p:nvPr>
        </p:nvSpPr>
        <p:spPr>
          <a:xfrm>
            <a:off x="720000" y="444732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9"/>
          <p:cNvSpPr txBox="1"/>
          <p:nvPr>
            <p:ph type="title"/>
          </p:nvPr>
        </p:nvSpPr>
        <p:spPr>
          <a:xfrm>
            <a:off x="4370375" y="1794350"/>
            <a:ext cx="3939000" cy="17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38" name="Google Shape;938;p29"/>
          <p:cNvSpPr txBox="1"/>
          <p:nvPr>
            <p:ph hasCustomPrompt="1" idx="2" type="title"/>
          </p:nvPr>
        </p:nvSpPr>
        <p:spPr>
          <a:xfrm>
            <a:off x="6937125" y="692500"/>
            <a:ext cx="1372200" cy="9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39" name="Google Shape;939;p29"/>
          <p:cNvSpPr txBox="1"/>
          <p:nvPr>
            <p:ph idx="1" type="subTitle"/>
          </p:nvPr>
        </p:nvSpPr>
        <p:spPr>
          <a:xfrm>
            <a:off x="5228250" y="3755325"/>
            <a:ext cx="3081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940" name="Google Shape;940;p29"/>
          <p:cNvGrpSpPr/>
          <p:nvPr/>
        </p:nvGrpSpPr>
        <p:grpSpPr>
          <a:xfrm>
            <a:off x="-860855" y="136939"/>
            <a:ext cx="1668562" cy="523633"/>
            <a:chOff x="5556225" y="486750"/>
            <a:chExt cx="1154075" cy="362175"/>
          </a:xfrm>
        </p:grpSpPr>
        <p:sp>
          <p:nvSpPr>
            <p:cNvPr id="941" name="Google Shape;941;p29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29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3" name="Google Shape;943;p29"/>
          <p:cNvGrpSpPr/>
          <p:nvPr/>
        </p:nvGrpSpPr>
        <p:grpSpPr>
          <a:xfrm>
            <a:off x="7966646" y="405659"/>
            <a:ext cx="714834" cy="224331"/>
            <a:chOff x="5556225" y="486750"/>
            <a:chExt cx="1154075" cy="362175"/>
          </a:xfrm>
        </p:grpSpPr>
        <p:sp>
          <p:nvSpPr>
            <p:cNvPr id="944" name="Google Shape;944;p29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29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6" name="Google Shape;946;p29"/>
          <p:cNvGrpSpPr/>
          <p:nvPr/>
        </p:nvGrpSpPr>
        <p:grpSpPr>
          <a:xfrm flipH="1" rot="405489">
            <a:off x="462793" y="1356752"/>
            <a:ext cx="602098" cy="903848"/>
            <a:chOff x="1496000" y="2649975"/>
            <a:chExt cx="634325" cy="952425"/>
          </a:xfrm>
        </p:grpSpPr>
        <p:sp>
          <p:nvSpPr>
            <p:cNvPr id="947" name="Google Shape;947;p29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29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29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29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29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29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5" name="Google Shape;955;p29"/>
          <p:cNvGrpSpPr/>
          <p:nvPr/>
        </p:nvGrpSpPr>
        <p:grpSpPr>
          <a:xfrm flipH="1" rot="-239786">
            <a:off x="4086145" y="-162267"/>
            <a:ext cx="602057" cy="962000"/>
            <a:chOff x="2319200" y="3102200"/>
            <a:chExt cx="555025" cy="886850"/>
          </a:xfrm>
        </p:grpSpPr>
        <p:sp>
          <p:nvSpPr>
            <p:cNvPr id="956" name="Google Shape;956;p29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4" name="Google Shape;964;p29"/>
          <p:cNvGrpSpPr/>
          <p:nvPr/>
        </p:nvGrpSpPr>
        <p:grpSpPr>
          <a:xfrm flipH="1" rot="-239786">
            <a:off x="8729833" y="2590346"/>
            <a:ext cx="602057" cy="962000"/>
            <a:chOff x="2319200" y="3102200"/>
            <a:chExt cx="555025" cy="886850"/>
          </a:xfrm>
        </p:grpSpPr>
        <p:sp>
          <p:nvSpPr>
            <p:cNvPr id="965" name="Google Shape;965;p29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29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29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3" name="Google Shape;973;p29"/>
          <p:cNvGrpSpPr/>
          <p:nvPr/>
        </p:nvGrpSpPr>
        <p:grpSpPr>
          <a:xfrm>
            <a:off x="-81304" y="4401334"/>
            <a:ext cx="714834" cy="224331"/>
            <a:chOff x="5556225" y="486750"/>
            <a:chExt cx="1154075" cy="362175"/>
          </a:xfrm>
        </p:grpSpPr>
        <p:sp>
          <p:nvSpPr>
            <p:cNvPr id="974" name="Google Shape;974;p29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1"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0"/>
          <p:cNvSpPr txBox="1"/>
          <p:nvPr>
            <p:ph type="title"/>
          </p:nvPr>
        </p:nvSpPr>
        <p:spPr>
          <a:xfrm>
            <a:off x="1137325" y="1794350"/>
            <a:ext cx="6869400" cy="10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78" name="Google Shape;978;p30"/>
          <p:cNvSpPr txBox="1"/>
          <p:nvPr>
            <p:ph hasCustomPrompt="1" idx="2" type="title"/>
          </p:nvPr>
        </p:nvSpPr>
        <p:spPr>
          <a:xfrm>
            <a:off x="3830850" y="727797"/>
            <a:ext cx="1482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3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9" name="Google Shape;979;p30"/>
          <p:cNvSpPr txBox="1"/>
          <p:nvPr>
            <p:ph idx="1" type="subTitle"/>
          </p:nvPr>
        </p:nvSpPr>
        <p:spPr>
          <a:xfrm>
            <a:off x="3031500" y="3755325"/>
            <a:ext cx="3081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980" name="Google Shape;980;p30"/>
          <p:cNvGrpSpPr/>
          <p:nvPr/>
        </p:nvGrpSpPr>
        <p:grpSpPr>
          <a:xfrm>
            <a:off x="7217545" y="517301"/>
            <a:ext cx="1668562" cy="523633"/>
            <a:chOff x="5556225" y="486750"/>
            <a:chExt cx="1154075" cy="362175"/>
          </a:xfrm>
        </p:grpSpPr>
        <p:sp>
          <p:nvSpPr>
            <p:cNvPr id="981" name="Google Shape;981;p30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3" name="Google Shape;983;p30"/>
          <p:cNvGrpSpPr/>
          <p:nvPr/>
        </p:nvGrpSpPr>
        <p:grpSpPr>
          <a:xfrm>
            <a:off x="1036396" y="767609"/>
            <a:ext cx="714834" cy="224331"/>
            <a:chOff x="5556225" y="486750"/>
            <a:chExt cx="1154075" cy="362175"/>
          </a:xfrm>
        </p:grpSpPr>
        <p:sp>
          <p:nvSpPr>
            <p:cNvPr id="984" name="Google Shape;984;p30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6" name="Google Shape;986;p30"/>
          <p:cNvGrpSpPr/>
          <p:nvPr/>
        </p:nvGrpSpPr>
        <p:grpSpPr>
          <a:xfrm>
            <a:off x="7569146" y="4289009"/>
            <a:ext cx="714834" cy="224331"/>
            <a:chOff x="5556225" y="486750"/>
            <a:chExt cx="1154075" cy="362175"/>
          </a:xfrm>
        </p:grpSpPr>
        <p:sp>
          <p:nvSpPr>
            <p:cNvPr id="987" name="Google Shape;987;p30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9" name="Google Shape;989;p30"/>
          <p:cNvGrpSpPr/>
          <p:nvPr/>
        </p:nvGrpSpPr>
        <p:grpSpPr>
          <a:xfrm flipH="1" rot="-239786">
            <a:off x="3116470" y="-310217"/>
            <a:ext cx="602057" cy="962000"/>
            <a:chOff x="2319200" y="3102200"/>
            <a:chExt cx="555025" cy="886850"/>
          </a:xfrm>
        </p:grpSpPr>
        <p:sp>
          <p:nvSpPr>
            <p:cNvPr id="990" name="Google Shape;990;p30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8" name="Google Shape;998;p30"/>
          <p:cNvGrpSpPr/>
          <p:nvPr/>
        </p:nvGrpSpPr>
        <p:grpSpPr>
          <a:xfrm flipH="1" rot="-886066">
            <a:off x="8067843" y="2454361"/>
            <a:ext cx="602053" cy="961995"/>
            <a:chOff x="2319200" y="3102200"/>
            <a:chExt cx="555025" cy="886850"/>
          </a:xfrm>
        </p:grpSpPr>
        <p:sp>
          <p:nvSpPr>
            <p:cNvPr id="999" name="Google Shape;999;p30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7" name="Google Shape;1007;p30"/>
          <p:cNvGrpSpPr/>
          <p:nvPr/>
        </p:nvGrpSpPr>
        <p:grpSpPr>
          <a:xfrm flipH="1" rot="930904">
            <a:off x="324407" y="1505264"/>
            <a:ext cx="602094" cy="903822"/>
            <a:chOff x="1496000" y="2649975"/>
            <a:chExt cx="634325" cy="952425"/>
          </a:xfrm>
        </p:grpSpPr>
        <p:sp>
          <p:nvSpPr>
            <p:cNvPr id="1008" name="Google Shape;1008;p30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6" name="Google Shape;1016;p30"/>
          <p:cNvGrpSpPr/>
          <p:nvPr/>
        </p:nvGrpSpPr>
        <p:grpSpPr>
          <a:xfrm>
            <a:off x="719995" y="3850206"/>
            <a:ext cx="1668446" cy="523633"/>
            <a:chOff x="5556225" y="486750"/>
            <a:chExt cx="1154075" cy="362175"/>
          </a:xfrm>
        </p:grpSpPr>
        <p:sp>
          <p:nvSpPr>
            <p:cNvPr id="1017" name="Google Shape;1017;p30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4" name="Google Shape;74;p4"/>
          <p:cNvSpPr txBox="1"/>
          <p:nvPr>
            <p:ph idx="1" type="body"/>
          </p:nvPr>
        </p:nvSpPr>
        <p:spPr>
          <a:xfrm>
            <a:off x="720000" y="1215750"/>
            <a:ext cx="7704000" cy="12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75" name="Google Shape;75;p4"/>
          <p:cNvGrpSpPr/>
          <p:nvPr/>
        </p:nvGrpSpPr>
        <p:grpSpPr>
          <a:xfrm>
            <a:off x="1332946" y="211559"/>
            <a:ext cx="714834" cy="224331"/>
            <a:chOff x="5556225" y="486750"/>
            <a:chExt cx="1154075" cy="362175"/>
          </a:xfrm>
        </p:grpSpPr>
        <p:sp>
          <p:nvSpPr>
            <p:cNvPr id="76" name="Google Shape;76;p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" name="Google Shape;78;p4"/>
          <p:cNvGrpSpPr/>
          <p:nvPr/>
        </p:nvGrpSpPr>
        <p:grpSpPr>
          <a:xfrm>
            <a:off x="460634" y="4547982"/>
            <a:ext cx="1290602" cy="405057"/>
            <a:chOff x="5556225" y="486750"/>
            <a:chExt cx="1154075" cy="362175"/>
          </a:xfrm>
        </p:grpSpPr>
        <p:sp>
          <p:nvSpPr>
            <p:cNvPr id="79" name="Google Shape;79;p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" name="Google Shape;81;p4"/>
          <p:cNvGrpSpPr/>
          <p:nvPr/>
        </p:nvGrpSpPr>
        <p:grpSpPr>
          <a:xfrm flipH="1" rot="10800000">
            <a:off x="8142703" y="4513496"/>
            <a:ext cx="772032" cy="801365"/>
            <a:chOff x="7163475" y="1689234"/>
            <a:chExt cx="827650" cy="859096"/>
          </a:xfrm>
        </p:grpSpPr>
        <p:sp>
          <p:nvSpPr>
            <p:cNvPr id="82" name="Google Shape;82;p4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" name="Google Shape;86;p4"/>
          <p:cNvGrpSpPr/>
          <p:nvPr/>
        </p:nvGrpSpPr>
        <p:grpSpPr>
          <a:xfrm>
            <a:off x="7217546" y="4728709"/>
            <a:ext cx="714834" cy="224331"/>
            <a:chOff x="5556225" y="486750"/>
            <a:chExt cx="1154075" cy="362175"/>
          </a:xfrm>
        </p:grpSpPr>
        <p:sp>
          <p:nvSpPr>
            <p:cNvPr id="87" name="Google Shape;87;p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 flipH="1" rot="-886066">
            <a:off x="112668" y="2045336"/>
            <a:ext cx="602053" cy="961995"/>
            <a:chOff x="2319200" y="3102200"/>
            <a:chExt cx="555025" cy="886850"/>
          </a:xfrm>
        </p:grpSpPr>
        <p:sp>
          <p:nvSpPr>
            <p:cNvPr id="90" name="Google Shape;90;p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" name="Google Shape;98;p4"/>
          <p:cNvGrpSpPr/>
          <p:nvPr/>
        </p:nvGrpSpPr>
        <p:grpSpPr>
          <a:xfrm flipH="1" rot="1686075">
            <a:off x="8462575" y="1080485"/>
            <a:ext cx="602098" cy="903823"/>
            <a:chOff x="1496000" y="2649975"/>
            <a:chExt cx="634325" cy="952425"/>
          </a:xfrm>
        </p:grpSpPr>
        <p:sp>
          <p:nvSpPr>
            <p:cNvPr id="99" name="Google Shape;99;p4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31"/>
          <p:cNvSpPr txBox="1"/>
          <p:nvPr>
            <p:ph type="title"/>
          </p:nvPr>
        </p:nvSpPr>
        <p:spPr>
          <a:xfrm>
            <a:off x="720000" y="444732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1021" name="Google Shape;1021;p31"/>
          <p:cNvGrpSpPr/>
          <p:nvPr/>
        </p:nvGrpSpPr>
        <p:grpSpPr>
          <a:xfrm>
            <a:off x="8609146" y="1607159"/>
            <a:ext cx="714834" cy="224331"/>
            <a:chOff x="5556225" y="486750"/>
            <a:chExt cx="1154075" cy="362175"/>
          </a:xfrm>
        </p:grpSpPr>
        <p:sp>
          <p:nvSpPr>
            <p:cNvPr id="1022" name="Google Shape;1022;p31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1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4" name="Google Shape;1024;p31"/>
          <p:cNvGrpSpPr/>
          <p:nvPr/>
        </p:nvGrpSpPr>
        <p:grpSpPr>
          <a:xfrm flipH="1">
            <a:off x="3" y="-59179"/>
            <a:ext cx="772032" cy="801365"/>
            <a:chOff x="7163475" y="1689234"/>
            <a:chExt cx="827650" cy="859096"/>
          </a:xfrm>
        </p:grpSpPr>
        <p:sp>
          <p:nvSpPr>
            <p:cNvPr id="1025" name="Google Shape;1025;p31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1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1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9" name="Google Shape;1029;p31"/>
          <p:cNvGrpSpPr/>
          <p:nvPr/>
        </p:nvGrpSpPr>
        <p:grpSpPr>
          <a:xfrm>
            <a:off x="8066584" y="4699959"/>
            <a:ext cx="714834" cy="224331"/>
            <a:chOff x="5556225" y="486750"/>
            <a:chExt cx="1154075" cy="362175"/>
          </a:xfrm>
        </p:grpSpPr>
        <p:sp>
          <p:nvSpPr>
            <p:cNvPr id="1030" name="Google Shape;1030;p31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1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2" name="Google Shape;1032;p31"/>
          <p:cNvGrpSpPr/>
          <p:nvPr/>
        </p:nvGrpSpPr>
        <p:grpSpPr>
          <a:xfrm flipH="1" rot="1911684">
            <a:off x="8165079" y="178375"/>
            <a:ext cx="602040" cy="903950"/>
            <a:chOff x="1496000" y="2649975"/>
            <a:chExt cx="634325" cy="952425"/>
          </a:xfrm>
        </p:grpSpPr>
        <p:sp>
          <p:nvSpPr>
            <p:cNvPr id="1033" name="Google Shape;1033;p31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1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1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1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1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1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1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1" name="Google Shape;1041;p31"/>
          <p:cNvGrpSpPr/>
          <p:nvPr/>
        </p:nvGrpSpPr>
        <p:grpSpPr>
          <a:xfrm>
            <a:off x="1539287" y="4699948"/>
            <a:ext cx="1019971" cy="320090"/>
            <a:chOff x="5556225" y="486750"/>
            <a:chExt cx="1154075" cy="362175"/>
          </a:xfrm>
        </p:grpSpPr>
        <p:sp>
          <p:nvSpPr>
            <p:cNvPr id="1042" name="Google Shape;1042;p31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1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4" name="Google Shape;1044;p31"/>
          <p:cNvGrpSpPr/>
          <p:nvPr/>
        </p:nvGrpSpPr>
        <p:grpSpPr>
          <a:xfrm flipH="1" rot="-930734">
            <a:off x="326409" y="3892606"/>
            <a:ext cx="602043" cy="961977"/>
            <a:chOff x="2319200" y="3102200"/>
            <a:chExt cx="555025" cy="886850"/>
          </a:xfrm>
        </p:grpSpPr>
        <p:sp>
          <p:nvSpPr>
            <p:cNvPr id="1045" name="Google Shape;1045;p31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1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1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1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1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1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1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"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1055" name="Google Shape;1055;p32"/>
          <p:cNvGrpSpPr/>
          <p:nvPr/>
        </p:nvGrpSpPr>
        <p:grpSpPr>
          <a:xfrm>
            <a:off x="-332779" y="1757459"/>
            <a:ext cx="714834" cy="224331"/>
            <a:chOff x="5556225" y="486750"/>
            <a:chExt cx="1154075" cy="362175"/>
          </a:xfrm>
        </p:grpSpPr>
        <p:sp>
          <p:nvSpPr>
            <p:cNvPr id="1056" name="Google Shape;1056;p32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8" name="Google Shape;1058;p32"/>
          <p:cNvGrpSpPr/>
          <p:nvPr/>
        </p:nvGrpSpPr>
        <p:grpSpPr>
          <a:xfrm flipH="1">
            <a:off x="135966" y="135946"/>
            <a:ext cx="772032" cy="801365"/>
            <a:chOff x="7163475" y="1689234"/>
            <a:chExt cx="827650" cy="859096"/>
          </a:xfrm>
        </p:grpSpPr>
        <p:sp>
          <p:nvSpPr>
            <p:cNvPr id="1059" name="Google Shape;1059;p32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3" name="Google Shape;1063;p32"/>
          <p:cNvGrpSpPr/>
          <p:nvPr/>
        </p:nvGrpSpPr>
        <p:grpSpPr>
          <a:xfrm>
            <a:off x="7271941" y="4633131"/>
            <a:ext cx="1234976" cy="387600"/>
            <a:chOff x="5556225" y="486750"/>
            <a:chExt cx="1154075" cy="362175"/>
          </a:xfrm>
        </p:grpSpPr>
        <p:sp>
          <p:nvSpPr>
            <p:cNvPr id="1064" name="Google Shape;1064;p32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6" name="Google Shape;1066;p32"/>
          <p:cNvGrpSpPr/>
          <p:nvPr/>
        </p:nvGrpSpPr>
        <p:grpSpPr>
          <a:xfrm flipH="1" rot="607990">
            <a:off x="220934" y="3891750"/>
            <a:ext cx="602105" cy="903860"/>
            <a:chOff x="1496000" y="2649975"/>
            <a:chExt cx="634325" cy="952425"/>
          </a:xfrm>
        </p:grpSpPr>
        <p:sp>
          <p:nvSpPr>
            <p:cNvPr id="1067" name="Google Shape;1067;p32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5" name="Google Shape;1075;p32"/>
          <p:cNvGrpSpPr/>
          <p:nvPr/>
        </p:nvGrpSpPr>
        <p:grpSpPr>
          <a:xfrm>
            <a:off x="8698162" y="1757448"/>
            <a:ext cx="1019971" cy="320090"/>
            <a:chOff x="5556225" y="486750"/>
            <a:chExt cx="1154075" cy="362175"/>
          </a:xfrm>
        </p:grpSpPr>
        <p:sp>
          <p:nvSpPr>
            <p:cNvPr id="1076" name="Google Shape;1076;p32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33"/>
          <p:cNvSpPr txBox="1"/>
          <p:nvPr>
            <p:ph type="title"/>
          </p:nvPr>
        </p:nvSpPr>
        <p:spPr>
          <a:xfrm>
            <a:off x="720000" y="732026"/>
            <a:ext cx="4213200" cy="8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80" name="Google Shape;1080;p33"/>
          <p:cNvSpPr txBox="1"/>
          <p:nvPr>
            <p:ph idx="1" type="subTitle"/>
          </p:nvPr>
        </p:nvSpPr>
        <p:spPr>
          <a:xfrm>
            <a:off x="720000" y="1684701"/>
            <a:ext cx="4213200" cy="8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81" name="Google Shape;1081;p33"/>
          <p:cNvSpPr txBox="1"/>
          <p:nvPr/>
        </p:nvSpPr>
        <p:spPr>
          <a:xfrm>
            <a:off x="720000" y="3395400"/>
            <a:ext cx="35520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CREDITS: This presentation 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template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was created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and includes icons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082" name="Google Shape;1082;p33"/>
          <p:cNvGrpSpPr/>
          <p:nvPr/>
        </p:nvGrpSpPr>
        <p:grpSpPr>
          <a:xfrm>
            <a:off x="827872" y="4513500"/>
            <a:ext cx="3854986" cy="157775"/>
            <a:chOff x="736300" y="4355725"/>
            <a:chExt cx="3755100" cy="157775"/>
          </a:xfrm>
        </p:grpSpPr>
        <p:cxnSp>
          <p:nvCxnSpPr>
            <p:cNvPr id="1083" name="Google Shape;1083;p33"/>
            <p:cNvCxnSpPr/>
            <p:nvPr/>
          </p:nvCxnSpPr>
          <p:spPr>
            <a:xfrm>
              <a:off x="736300" y="4513500"/>
              <a:ext cx="37551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4" name="Google Shape;1084;p33"/>
            <p:cNvCxnSpPr/>
            <p:nvPr/>
          </p:nvCxnSpPr>
          <p:spPr>
            <a:xfrm>
              <a:off x="736300" y="4355725"/>
              <a:ext cx="37551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85" name="Google Shape;1085;p33"/>
          <p:cNvGrpSpPr/>
          <p:nvPr/>
        </p:nvGrpSpPr>
        <p:grpSpPr>
          <a:xfrm>
            <a:off x="233945" y="128414"/>
            <a:ext cx="1668562" cy="523633"/>
            <a:chOff x="5556225" y="486750"/>
            <a:chExt cx="1154075" cy="362175"/>
          </a:xfrm>
        </p:grpSpPr>
        <p:sp>
          <p:nvSpPr>
            <p:cNvPr id="1086" name="Google Shape;1086;p3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3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8" name="Google Shape;1088;p33"/>
          <p:cNvGrpSpPr/>
          <p:nvPr/>
        </p:nvGrpSpPr>
        <p:grpSpPr>
          <a:xfrm>
            <a:off x="8304296" y="1347209"/>
            <a:ext cx="714834" cy="224331"/>
            <a:chOff x="5556225" y="486750"/>
            <a:chExt cx="1154075" cy="362175"/>
          </a:xfrm>
        </p:grpSpPr>
        <p:sp>
          <p:nvSpPr>
            <p:cNvPr id="1089" name="Google Shape;1089;p3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3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1" name="Google Shape;1091;p33"/>
          <p:cNvGrpSpPr/>
          <p:nvPr/>
        </p:nvGrpSpPr>
        <p:grpSpPr>
          <a:xfrm>
            <a:off x="7982220" y="4029731"/>
            <a:ext cx="1668446" cy="523633"/>
            <a:chOff x="5556225" y="486750"/>
            <a:chExt cx="1154075" cy="362175"/>
          </a:xfrm>
        </p:grpSpPr>
        <p:sp>
          <p:nvSpPr>
            <p:cNvPr id="1092" name="Google Shape;1092;p3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3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4" name="Google Shape;1094;p33"/>
          <p:cNvGrpSpPr/>
          <p:nvPr/>
        </p:nvGrpSpPr>
        <p:grpSpPr>
          <a:xfrm>
            <a:off x="2602996" y="4595609"/>
            <a:ext cx="714834" cy="224331"/>
            <a:chOff x="5556225" y="486750"/>
            <a:chExt cx="1154075" cy="362175"/>
          </a:xfrm>
        </p:grpSpPr>
        <p:sp>
          <p:nvSpPr>
            <p:cNvPr id="1095" name="Google Shape;1095;p33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3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oogle Shape;1098;p34"/>
          <p:cNvGrpSpPr/>
          <p:nvPr/>
        </p:nvGrpSpPr>
        <p:grpSpPr>
          <a:xfrm>
            <a:off x="4214584" y="211559"/>
            <a:ext cx="714834" cy="224331"/>
            <a:chOff x="5556225" y="486750"/>
            <a:chExt cx="1154075" cy="362175"/>
          </a:xfrm>
        </p:grpSpPr>
        <p:sp>
          <p:nvSpPr>
            <p:cNvPr id="1099" name="Google Shape;1099;p3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1" name="Google Shape;1101;p34"/>
          <p:cNvGrpSpPr/>
          <p:nvPr/>
        </p:nvGrpSpPr>
        <p:grpSpPr>
          <a:xfrm>
            <a:off x="460634" y="4547982"/>
            <a:ext cx="1290602" cy="405057"/>
            <a:chOff x="5556225" y="486750"/>
            <a:chExt cx="1154075" cy="362175"/>
          </a:xfrm>
        </p:grpSpPr>
        <p:sp>
          <p:nvSpPr>
            <p:cNvPr id="1102" name="Google Shape;1102;p3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3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4" name="Google Shape;1104;p34"/>
          <p:cNvGrpSpPr/>
          <p:nvPr/>
        </p:nvGrpSpPr>
        <p:grpSpPr>
          <a:xfrm flipH="1" rot="10800000">
            <a:off x="8142703" y="4513496"/>
            <a:ext cx="772032" cy="801365"/>
            <a:chOff x="7163475" y="1689234"/>
            <a:chExt cx="827650" cy="859096"/>
          </a:xfrm>
        </p:grpSpPr>
        <p:sp>
          <p:nvSpPr>
            <p:cNvPr id="1105" name="Google Shape;1105;p34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34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34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34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9" name="Google Shape;1109;p34"/>
          <p:cNvGrpSpPr/>
          <p:nvPr/>
        </p:nvGrpSpPr>
        <p:grpSpPr>
          <a:xfrm>
            <a:off x="7217546" y="4728709"/>
            <a:ext cx="714834" cy="224331"/>
            <a:chOff x="5556225" y="486750"/>
            <a:chExt cx="1154075" cy="362175"/>
          </a:xfrm>
        </p:grpSpPr>
        <p:sp>
          <p:nvSpPr>
            <p:cNvPr id="1110" name="Google Shape;1110;p34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34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2" name="Google Shape;1112;p34"/>
          <p:cNvGrpSpPr/>
          <p:nvPr/>
        </p:nvGrpSpPr>
        <p:grpSpPr>
          <a:xfrm flipH="1" rot="1686075">
            <a:off x="8462575" y="1080485"/>
            <a:ext cx="602098" cy="903823"/>
            <a:chOff x="1496000" y="2649975"/>
            <a:chExt cx="634325" cy="952425"/>
          </a:xfrm>
        </p:grpSpPr>
        <p:sp>
          <p:nvSpPr>
            <p:cNvPr id="1113" name="Google Shape;1113;p34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34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34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34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34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34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34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34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1" name="Google Shape;1121;p34"/>
          <p:cNvGrpSpPr/>
          <p:nvPr/>
        </p:nvGrpSpPr>
        <p:grpSpPr>
          <a:xfrm flipH="1" rot="-886066">
            <a:off x="112668" y="2045336"/>
            <a:ext cx="602053" cy="961995"/>
            <a:chOff x="2319200" y="3102200"/>
            <a:chExt cx="555025" cy="886850"/>
          </a:xfrm>
        </p:grpSpPr>
        <p:sp>
          <p:nvSpPr>
            <p:cNvPr id="1122" name="Google Shape;1122;p3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34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34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34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34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34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34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34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35"/>
          <p:cNvGrpSpPr/>
          <p:nvPr/>
        </p:nvGrpSpPr>
        <p:grpSpPr>
          <a:xfrm>
            <a:off x="-332779" y="1757459"/>
            <a:ext cx="714834" cy="224331"/>
            <a:chOff x="5556225" y="486750"/>
            <a:chExt cx="1154075" cy="362175"/>
          </a:xfrm>
        </p:grpSpPr>
        <p:sp>
          <p:nvSpPr>
            <p:cNvPr id="1132" name="Google Shape;1132;p3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4" name="Google Shape;1134;p35"/>
          <p:cNvGrpSpPr/>
          <p:nvPr/>
        </p:nvGrpSpPr>
        <p:grpSpPr>
          <a:xfrm flipH="1">
            <a:off x="135966" y="135946"/>
            <a:ext cx="772032" cy="801365"/>
            <a:chOff x="7163475" y="1689234"/>
            <a:chExt cx="827650" cy="859096"/>
          </a:xfrm>
        </p:grpSpPr>
        <p:sp>
          <p:nvSpPr>
            <p:cNvPr id="1135" name="Google Shape;1135;p35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9" name="Google Shape;1139;p35"/>
          <p:cNvGrpSpPr/>
          <p:nvPr/>
        </p:nvGrpSpPr>
        <p:grpSpPr>
          <a:xfrm>
            <a:off x="7271941" y="4633131"/>
            <a:ext cx="1234976" cy="387600"/>
            <a:chOff x="5556225" y="486750"/>
            <a:chExt cx="1154075" cy="362175"/>
          </a:xfrm>
        </p:grpSpPr>
        <p:sp>
          <p:nvSpPr>
            <p:cNvPr id="1140" name="Google Shape;1140;p3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2" name="Google Shape;1142;p35"/>
          <p:cNvGrpSpPr/>
          <p:nvPr/>
        </p:nvGrpSpPr>
        <p:grpSpPr>
          <a:xfrm flipH="1" rot="607990">
            <a:off x="220934" y="3891750"/>
            <a:ext cx="602105" cy="903860"/>
            <a:chOff x="1496000" y="2649975"/>
            <a:chExt cx="634325" cy="952425"/>
          </a:xfrm>
        </p:grpSpPr>
        <p:sp>
          <p:nvSpPr>
            <p:cNvPr id="1143" name="Google Shape;1143;p35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1" name="Google Shape;1151;p35"/>
          <p:cNvGrpSpPr/>
          <p:nvPr/>
        </p:nvGrpSpPr>
        <p:grpSpPr>
          <a:xfrm>
            <a:off x="8698162" y="1757448"/>
            <a:ext cx="1019971" cy="320090"/>
            <a:chOff x="5556225" y="486750"/>
            <a:chExt cx="1154075" cy="362175"/>
          </a:xfrm>
        </p:grpSpPr>
        <p:sp>
          <p:nvSpPr>
            <p:cNvPr id="1152" name="Google Shape;1152;p3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/>
          <p:nvPr>
            <p:ph type="title"/>
          </p:nvPr>
        </p:nvSpPr>
        <p:spPr>
          <a:xfrm>
            <a:off x="720000" y="445025"/>
            <a:ext cx="77040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9" name="Google Shape;109;p5"/>
          <p:cNvSpPr txBox="1"/>
          <p:nvPr>
            <p:ph idx="2" type="title"/>
          </p:nvPr>
        </p:nvSpPr>
        <p:spPr>
          <a:xfrm>
            <a:off x="1603125" y="2905075"/>
            <a:ext cx="25629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0" name="Google Shape;110;p5"/>
          <p:cNvSpPr txBox="1"/>
          <p:nvPr>
            <p:ph idx="3" type="title"/>
          </p:nvPr>
        </p:nvSpPr>
        <p:spPr>
          <a:xfrm>
            <a:off x="4977674" y="2905075"/>
            <a:ext cx="25632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1" name="Google Shape;111;p5"/>
          <p:cNvSpPr txBox="1"/>
          <p:nvPr>
            <p:ph idx="1" type="subTitle"/>
          </p:nvPr>
        </p:nvSpPr>
        <p:spPr>
          <a:xfrm>
            <a:off x="4977672" y="3712200"/>
            <a:ext cx="25632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2" name="Google Shape;112;p5"/>
          <p:cNvSpPr txBox="1"/>
          <p:nvPr>
            <p:ph idx="4" type="subTitle"/>
          </p:nvPr>
        </p:nvSpPr>
        <p:spPr>
          <a:xfrm>
            <a:off x="1603275" y="3712200"/>
            <a:ext cx="25629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13" name="Google Shape;113;p5"/>
          <p:cNvGrpSpPr/>
          <p:nvPr/>
        </p:nvGrpSpPr>
        <p:grpSpPr>
          <a:xfrm>
            <a:off x="8289095" y="837839"/>
            <a:ext cx="1668562" cy="523633"/>
            <a:chOff x="5556225" y="486750"/>
            <a:chExt cx="1154075" cy="362175"/>
          </a:xfrm>
        </p:grpSpPr>
        <p:sp>
          <p:nvSpPr>
            <p:cNvPr id="114" name="Google Shape;114;p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" name="Google Shape;116;p5"/>
          <p:cNvGrpSpPr/>
          <p:nvPr/>
        </p:nvGrpSpPr>
        <p:grpSpPr>
          <a:xfrm>
            <a:off x="-572293" y="4092206"/>
            <a:ext cx="1668446" cy="523633"/>
            <a:chOff x="5556225" y="486750"/>
            <a:chExt cx="1154075" cy="362175"/>
          </a:xfrm>
        </p:grpSpPr>
        <p:sp>
          <p:nvSpPr>
            <p:cNvPr id="117" name="Google Shape;117;p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" name="Google Shape;119;p5"/>
          <p:cNvGrpSpPr/>
          <p:nvPr/>
        </p:nvGrpSpPr>
        <p:grpSpPr>
          <a:xfrm flipH="1">
            <a:off x="394778" y="2695296"/>
            <a:ext cx="772032" cy="801365"/>
            <a:chOff x="7163475" y="1689234"/>
            <a:chExt cx="827650" cy="859096"/>
          </a:xfrm>
        </p:grpSpPr>
        <p:sp>
          <p:nvSpPr>
            <p:cNvPr id="120" name="Google Shape;120;p5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" name="Google Shape;124;p5"/>
          <p:cNvGrpSpPr/>
          <p:nvPr/>
        </p:nvGrpSpPr>
        <p:grpSpPr>
          <a:xfrm>
            <a:off x="8156453" y="1920196"/>
            <a:ext cx="772032" cy="801365"/>
            <a:chOff x="7163475" y="1689234"/>
            <a:chExt cx="827650" cy="859096"/>
          </a:xfrm>
        </p:grpSpPr>
        <p:sp>
          <p:nvSpPr>
            <p:cNvPr id="125" name="Google Shape;125;p5"/>
            <p:cNvSpPr/>
            <p:nvPr/>
          </p:nvSpPr>
          <p:spPr>
            <a:xfrm>
              <a:off x="7463251" y="2228230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7682775" y="1882059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7624050" y="1689234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" name="Google Shape;129;p5"/>
          <p:cNvGrpSpPr/>
          <p:nvPr/>
        </p:nvGrpSpPr>
        <p:grpSpPr>
          <a:xfrm flipH="1" rot="1286563">
            <a:off x="288469" y="1151229"/>
            <a:ext cx="602101" cy="903830"/>
            <a:chOff x="1496000" y="2649975"/>
            <a:chExt cx="634325" cy="952425"/>
          </a:xfrm>
        </p:grpSpPr>
        <p:sp>
          <p:nvSpPr>
            <p:cNvPr id="130" name="Google Shape;130;p5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 flipH="1" rot="-1274128">
            <a:off x="8122963" y="3573022"/>
            <a:ext cx="602066" cy="962015"/>
            <a:chOff x="2319200" y="3102200"/>
            <a:chExt cx="555025" cy="886850"/>
          </a:xfrm>
        </p:grpSpPr>
        <p:sp>
          <p:nvSpPr>
            <p:cNvPr id="139" name="Google Shape;139;p5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" name="Google Shape;147;p5"/>
          <p:cNvGrpSpPr/>
          <p:nvPr/>
        </p:nvGrpSpPr>
        <p:grpSpPr>
          <a:xfrm>
            <a:off x="-95479" y="286659"/>
            <a:ext cx="714834" cy="224331"/>
            <a:chOff x="5556225" y="486750"/>
            <a:chExt cx="1154075" cy="362175"/>
          </a:xfrm>
        </p:grpSpPr>
        <p:sp>
          <p:nvSpPr>
            <p:cNvPr id="148" name="Google Shape;148;p5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152" name="Google Shape;152;p6"/>
          <p:cNvGrpSpPr/>
          <p:nvPr/>
        </p:nvGrpSpPr>
        <p:grpSpPr>
          <a:xfrm>
            <a:off x="8192371" y="517834"/>
            <a:ext cx="714834" cy="224331"/>
            <a:chOff x="5556225" y="486750"/>
            <a:chExt cx="1154075" cy="362175"/>
          </a:xfrm>
        </p:grpSpPr>
        <p:sp>
          <p:nvSpPr>
            <p:cNvPr id="153" name="Google Shape;153;p6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" name="Google Shape;155;p6"/>
          <p:cNvGrpSpPr/>
          <p:nvPr/>
        </p:nvGrpSpPr>
        <p:grpSpPr>
          <a:xfrm>
            <a:off x="8443409" y="923786"/>
            <a:ext cx="700593" cy="934909"/>
            <a:chOff x="6920583" y="1790075"/>
            <a:chExt cx="751064" cy="1002261"/>
          </a:xfrm>
        </p:grpSpPr>
        <p:sp>
          <p:nvSpPr>
            <p:cNvPr id="156" name="Google Shape;156;p6"/>
            <p:cNvSpPr/>
            <p:nvPr/>
          </p:nvSpPr>
          <p:spPr>
            <a:xfrm>
              <a:off x="6920583" y="2230562"/>
              <a:ext cx="228100" cy="320100"/>
            </a:xfrm>
            <a:custGeom>
              <a:rect b="b" l="l" r="r" t="t"/>
              <a:pathLst>
                <a:path extrusionOk="0" h="12804" w="9124">
                  <a:moveTo>
                    <a:pt x="4425" y="0"/>
                  </a:moveTo>
                  <a:lnTo>
                    <a:pt x="3407" y="4033"/>
                  </a:lnTo>
                  <a:lnTo>
                    <a:pt x="3329" y="4307"/>
                  </a:lnTo>
                  <a:lnTo>
                    <a:pt x="3250" y="4542"/>
                  </a:lnTo>
                  <a:lnTo>
                    <a:pt x="3094" y="4738"/>
                  </a:lnTo>
                  <a:lnTo>
                    <a:pt x="2937" y="4934"/>
                  </a:lnTo>
                  <a:lnTo>
                    <a:pt x="2780" y="5129"/>
                  </a:lnTo>
                  <a:lnTo>
                    <a:pt x="2585" y="5286"/>
                  </a:lnTo>
                  <a:lnTo>
                    <a:pt x="2350" y="5443"/>
                  </a:lnTo>
                  <a:lnTo>
                    <a:pt x="2115" y="5560"/>
                  </a:lnTo>
                  <a:lnTo>
                    <a:pt x="1" y="6422"/>
                  </a:lnTo>
                  <a:lnTo>
                    <a:pt x="2115" y="7283"/>
                  </a:lnTo>
                  <a:lnTo>
                    <a:pt x="2350" y="7400"/>
                  </a:lnTo>
                  <a:lnTo>
                    <a:pt x="2585" y="7518"/>
                  </a:lnTo>
                  <a:lnTo>
                    <a:pt x="2780" y="7674"/>
                  </a:lnTo>
                  <a:lnTo>
                    <a:pt x="2937" y="7870"/>
                  </a:lnTo>
                  <a:lnTo>
                    <a:pt x="3094" y="8066"/>
                  </a:lnTo>
                  <a:lnTo>
                    <a:pt x="3250" y="8301"/>
                  </a:lnTo>
                  <a:lnTo>
                    <a:pt x="3329" y="8536"/>
                  </a:lnTo>
                  <a:lnTo>
                    <a:pt x="3407" y="8771"/>
                  </a:lnTo>
                  <a:lnTo>
                    <a:pt x="4425" y="12804"/>
                  </a:lnTo>
                  <a:lnTo>
                    <a:pt x="5443" y="8810"/>
                  </a:lnTo>
                  <a:lnTo>
                    <a:pt x="5521" y="8536"/>
                  </a:lnTo>
                  <a:lnTo>
                    <a:pt x="5639" y="8301"/>
                  </a:lnTo>
                  <a:lnTo>
                    <a:pt x="5756" y="8105"/>
                  </a:lnTo>
                  <a:lnTo>
                    <a:pt x="5952" y="7870"/>
                  </a:lnTo>
                  <a:lnTo>
                    <a:pt x="6108" y="7714"/>
                  </a:lnTo>
                  <a:lnTo>
                    <a:pt x="6343" y="7518"/>
                  </a:lnTo>
                  <a:lnTo>
                    <a:pt x="6539" y="7400"/>
                  </a:lnTo>
                  <a:lnTo>
                    <a:pt x="6813" y="7283"/>
                  </a:lnTo>
                  <a:lnTo>
                    <a:pt x="9123" y="6422"/>
                  </a:lnTo>
                  <a:lnTo>
                    <a:pt x="6813" y="5521"/>
                  </a:lnTo>
                  <a:lnTo>
                    <a:pt x="6539" y="5404"/>
                  </a:lnTo>
                  <a:lnTo>
                    <a:pt x="6343" y="5286"/>
                  </a:lnTo>
                  <a:lnTo>
                    <a:pt x="6108" y="5129"/>
                  </a:lnTo>
                  <a:lnTo>
                    <a:pt x="5952" y="4934"/>
                  </a:lnTo>
                  <a:lnTo>
                    <a:pt x="5756" y="4738"/>
                  </a:lnTo>
                  <a:lnTo>
                    <a:pt x="5639" y="4503"/>
                  </a:lnTo>
                  <a:lnTo>
                    <a:pt x="5521" y="4268"/>
                  </a:lnTo>
                  <a:lnTo>
                    <a:pt x="5443" y="3994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7163475" y="1790075"/>
              <a:ext cx="313250" cy="440500"/>
            </a:xfrm>
            <a:custGeom>
              <a:rect b="b" l="l" r="r" t="t"/>
              <a:pathLst>
                <a:path extrusionOk="0" h="17620" w="12530">
                  <a:moveTo>
                    <a:pt x="6108" y="0"/>
                  </a:moveTo>
                  <a:lnTo>
                    <a:pt x="4738" y="5560"/>
                  </a:lnTo>
                  <a:lnTo>
                    <a:pt x="4620" y="5912"/>
                  </a:lnTo>
                  <a:lnTo>
                    <a:pt x="4464" y="6226"/>
                  </a:lnTo>
                  <a:lnTo>
                    <a:pt x="4268" y="6539"/>
                  </a:lnTo>
                  <a:lnTo>
                    <a:pt x="4072" y="6813"/>
                  </a:lnTo>
                  <a:lnTo>
                    <a:pt x="3837" y="7048"/>
                  </a:lnTo>
                  <a:lnTo>
                    <a:pt x="3563" y="7283"/>
                  </a:lnTo>
                  <a:lnTo>
                    <a:pt x="3250" y="7479"/>
                  </a:lnTo>
                  <a:lnTo>
                    <a:pt x="2937" y="7635"/>
                  </a:lnTo>
                  <a:lnTo>
                    <a:pt x="0" y="8810"/>
                  </a:lnTo>
                  <a:lnTo>
                    <a:pt x="2937" y="9984"/>
                  </a:lnTo>
                  <a:lnTo>
                    <a:pt x="3250" y="10141"/>
                  </a:lnTo>
                  <a:lnTo>
                    <a:pt x="3563" y="10337"/>
                  </a:lnTo>
                  <a:lnTo>
                    <a:pt x="3837" y="10572"/>
                  </a:lnTo>
                  <a:lnTo>
                    <a:pt x="4072" y="10807"/>
                  </a:lnTo>
                  <a:lnTo>
                    <a:pt x="4268" y="11081"/>
                  </a:lnTo>
                  <a:lnTo>
                    <a:pt x="4464" y="11394"/>
                  </a:lnTo>
                  <a:lnTo>
                    <a:pt x="4620" y="11707"/>
                  </a:lnTo>
                  <a:lnTo>
                    <a:pt x="4738" y="12060"/>
                  </a:lnTo>
                  <a:lnTo>
                    <a:pt x="6108" y="17619"/>
                  </a:lnTo>
                  <a:lnTo>
                    <a:pt x="7518" y="12099"/>
                  </a:lnTo>
                  <a:lnTo>
                    <a:pt x="7596" y="11746"/>
                  </a:lnTo>
                  <a:lnTo>
                    <a:pt x="7752" y="11433"/>
                  </a:lnTo>
                  <a:lnTo>
                    <a:pt x="7948" y="11120"/>
                  </a:lnTo>
                  <a:lnTo>
                    <a:pt x="8183" y="10846"/>
                  </a:lnTo>
                  <a:lnTo>
                    <a:pt x="8418" y="10572"/>
                  </a:lnTo>
                  <a:lnTo>
                    <a:pt x="8731" y="10376"/>
                  </a:lnTo>
                  <a:lnTo>
                    <a:pt x="9045" y="10180"/>
                  </a:lnTo>
                  <a:lnTo>
                    <a:pt x="9358" y="10024"/>
                  </a:lnTo>
                  <a:lnTo>
                    <a:pt x="12529" y="8810"/>
                  </a:lnTo>
                  <a:lnTo>
                    <a:pt x="9358" y="7596"/>
                  </a:lnTo>
                  <a:lnTo>
                    <a:pt x="9045" y="7439"/>
                  </a:lnTo>
                  <a:lnTo>
                    <a:pt x="8731" y="7244"/>
                  </a:lnTo>
                  <a:lnTo>
                    <a:pt x="8418" y="7048"/>
                  </a:lnTo>
                  <a:lnTo>
                    <a:pt x="8183" y="6774"/>
                  </a:lnTo>
                  <a:lnTo>
                    <a:pt x="7948" y="6500"/>
                  </a:lnTo>
                  <a:lnTo>
                    <a:pt x="7752" y="6187"/>
                  </a:lnTo>
                  <a:lnTo>
                    <a:pt x="7596" y="5873"/>
                  </a:lnTo>
                  <a:lnTo>
                    <a:pt x="7518" y="5521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 rot="5400000">
              <a:off x="7223810" y="2537323"/>
              <a:ext cx="308350" cy="201675"/>
            </a:xfrm>
            <a:custGeom>
              <a:rect b="b" l="l" r="r" t="t"/>
              <a:pathLst>
                <a:path extrusionOk="0" h="8067" w="12334">
                  <a:moveTo>
                    <a:pt x="9867" y="1"/>
                  </a:moveTo>
                  <a:lnTo>
                    <a:pt x="1" y="8067"/>
                  </a:lnTo>
                  <a:lnTo>
                    <a:pt x="1" y="8067"/>
                  </a:lnTo>
                  <a:lnTo>
                    <a:pt x="12334" y="5678"/>
                  </a:lnTo>
                  <a:lnTo>
                    <a:pt x="9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 rot="5400000">
              <a:off x="7490048" y="2414011"/>
              <a:ext cx="170350" cy="192850"/>
            </a:xfrm>
            <a:custGeom>
              <a:rect b="b" l="l" r="r" t="t"/>
              <a:pathLst>
                <a:path extrusionOk="0" h="7714" w="6814">
                  <a:moveTo>
                    <a:pt x="2350" y="1"/>
                  </a:moveTo>
                  <a:lnTo>
                    <a:pt x="0" y="7714"/>
                  </a:lnTo>
                  <a:lnTo>
                    <a:pt x="6813" y="250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3985021" y="4711109"/>
            <a:ext cx="714834" cy="224331"/>
            <a:chOff x="5556225" y="486750"/>
            <a:chExt cx="1154075" cy="362175"/>
          </a:xfrm>
        </p:grpSpPr>
        <p:sp>
          <p:nvSpPr>
            <p:cNvPr id="161" name="Google Shape;161;p6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" name="Google Shape;163;p6"/>
          <p:cNvGrpSpPr/>
          <p:nvPr/>
        </p:nvGrpSpPr>
        <p:grpSpPr>
          <a:xfrm flipH="1" rot="1826023">
            <a:off x="8611431" y="3724611"/>
            <a:ext cx="602090" cy="903895"/>
            <a:chOff x="1496000" y="2649975"/>
            <a:chExt cx="634325" cy="952425"/>
          </a:xfrm>
        </p:grpSpPr>
        <p:sp>
          <p:nvSpPr>
            <p:cNvPr id="164" name="Google Shape;164;p6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" name="Google Shape;172;p6"/>
          <p:cNvGrpSpPr/>
          <p:nvPr/>
        </p:nvGrpSpPr>
        <p:grpSpPr>
          <a:xfrm flipH="1" rot="-1008572">
            <a:off x="117919" y="4349769"/>
            <a:ext cx="602063" cy="962010"/>
            <a:chOff x="2319200" y="3102200"/>
            <a:chExt cx="555025" cy="886850"/>
          </a:xfrm>
        </p:grpSpPr>
        <p:sp>
          <p:nvSpPr>
            <p:cNvPr id="173" name="Google Shape;173;p6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" name="Google Shape;181;p6"/>
          <p:cNvGrpSpPr/>
          <p:nvPr/>
        </p:nvGrpSpPr>
        <p:grpSpPr>
          <a:xfrm>
            <a:off x="-139563" y="251323"/>
            <a:ext cx="1019971" cy="320090"/>
            <a:chOff x="5556225" y="486750"/>
            <a:chExt cx="1154075" cy="362175"/>
          </a:xfrm>
        </p:grpSpPr>
        <p:sp>
          <p:nvSpPr>
            <p:cNvPr id="182" name="Google Shape;182;p6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/>
          <p:nvPr>
            <p:ph type="title"/>
          </p:nvPr>
        </p:nvSpPr>
        <p:spPr>
          <a:xfrm>
            <a:off x="720000" y="1232900"/>
            <a:ext cx="4086900" cy="16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86" name="Google Shape;186;p7"/>
          <p:cNvSpPr txBox="1"/>
          <p:nvPr>
            <p:ph idx="1" type="subTitle"/>
          </p:nvPr>
        </p:nvSpPr>
        <p:spPr>
          <a:xfrm>
            <a:off x="720000" y="2969100"/>
            <a:ext cx="4086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87" name="Google Shape;187;p7"/>
          <p:cNvGrpSpPr/>
          <p:nvPr/>
        </p:nvGrpSpPr>
        <p:grpSpPr>
          <a:xfrm>
            <a:off x="362584" y="630009"/>
            <a:ext cx="714834" cy="224331"/>
            <a:chOff x="5556225" y="486750"/>
            <a:chExt cx="1154075" cy="362175"/>
          </a:xfrm>
        </p:grpSpPr>
        <p:sp>
          <p:nvSpPr>
            <p:cNvPr id="188" name="Google Shape;188;p7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0" name="Google Shape;190;p7"/>
          <p:cNvGrpSpPr/>
          <p:nvPr/>
        </p:nvGrpSpPr>
        <p:grpSpPr>
          <a:xfrm>
            <a:off x="8197196" y="866034"/>
            <a:ext cx="714834" cy="224331"/>
            <a:chOff x="5556225" y="486750"/>
            <a:chExt cx="1154075" cy="362175"/>
          </a:xfrm>
        </p:grpSpPr>
        <p:sp>
          <p:nvSpPr>
            <p:cNvPr id="191" name="Google Shape;191;p7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3" name="Google Shape;193;p7"/>
          <p:cNvGrpSpPr/>
          <p:nvPr/>
        </p:nvGrpSpPr>
        <p:grpSpPr>
          <a:xfrm flipH="1" rot="-239786">
            <a:off x="2646120" y="-280367"/>
            <a:ext cx="602057" cy="962000"/>
            <a:chOff x="2319200" y="3102200"/>
            <a:chExt cx="555025" cy="886850"/>
          </a:xfrm>
        </p:grpSpPr>
        <p:sp>
          <p:nvSpPr>
            <p:cNvPr id="194" name="Google Shape;194;p7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2" name="Google Shape;202;p7"/>
          <p:cNvGrpSpPr/>
          <p:nvPr/>
        </p:nvGrpSpPr>
        <p:grpSpPr>
          <a:xfrm>
            <a:off x="1743495" y="4281106"/>
            <a:ext cx="1668446" cy="523633"/>
            <a:chOff x="5556225" y="486750"/>
            <a:chExt cx="1154075" cy="362175"/>
          </a:xfrm>
        </p:grpSpPr>
        <p:sp>
          <p:nvSpPr>
            <p:cNvPr id="203" name="Google Shape;203;p7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/>
          <p:nvPr>
            <p:ph type="title"/>
          </p:nvPr>
        </p:nvSpPr>
        <p:spPr>
          <a:xfrm>
            <a:off x="1107950" y="1489888"/>
            <a:ext cx="6928200" cy="12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207" name="Google Shape;207;p8"/>
          <p:cNvGrpSpPr/>
          <p:nvPr/>
        </p:nvGrpSpPr>
        <p:grpSpPr>
          <a:xfrm>
            <a:off x="7240346" y="4513509"/>
            <a:ext cx="714834" cy="224331"/>
            <a:chOff x="5556225" y="486750"/>
            <a:chExt cx="1154075" cy="362175"/>
          </a:xfrm>
        </p:grpSpPr>
        <p:sp>
          <p:nvSpPr>
            <p:cNvPr id="208" name="Google Shape;208;p8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0" name="Google Shape;210;p8"/>
          <p:cNvGrpSpPr/>
          <p:nvPr/>
        </p:nvGrpSpPr>
        <p:grpSpPr>
          <a:xfrm flipH="1" rot="-540697">
            <a:off x="8122632" y="2709643"/>
            <a:ext cx="602029" cy="961956"/>
            <a:chOff x="2319200" y="3102200"/>
            <a:chExt cx="555025" cy="886850"/>
          </a:xfrm>
        </p:grpSpPr>
        <p:sp>
          <p:nvSpPr>
            <p:cNvPr id="211" name="Google Shape;211;p8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" name="Google Shape;219;p8"/>
          <p:cNvGrpSpPr/>
          <p:nvPr/>
        </p:nvGrpSpPr>
        <p:grpSpPr>
          <a:xfrm flipH="1" rot="930904">
            <a:off x="344857" y="1311639"/>
            <a:ext cx="602094" cy="903822"/>
            <a:chOff x="1496000" y="2649975"/>
            <a:chExt cx="634325" cy="952425"/>
          </a:xfrm>
        </p:grpSpPr>
        <p:sp>
          <p:nvSpPr>
            <p:cNvPr id="220" name="Google Shape;220;p8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8" name="Google Shape;228;p8"/>
          <p:cNvGrpSpPr/>
          <p:nvPr/>
        </p:nvGrpSpPr>
        <p:grpSpPr>
          <a:xfrm flipH="1" rot="-239786">
            <a:off x="4270970" y="-310217"/>
            <a:ext cx="602057" cy="962000"/>
            <a:chOff x="2319200" y="3102200"/>
            <a:chExt cx="555025" cy="886850"/>
          </a:xfrm>
        </p:grpSpPr>
        <p:sp>
          <p:nvSpPr>
            <p:cNvPr id="229" name="Google Shape;229;p8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/>
          <p:nvPr>
            <p:ph idx="1" type="subTitle"/>
          </p:nvPr>
        </p:nvSpPr>
        <p:spPr>
          <a:xfrm>
            <a:off x="3765575" y="2407675"/>
            <a:ext cx="4449300" cy="13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39" name="Google Shape;239;p9"/>
          <p:cNvSpPr txBox="1"/>
          <p:nvPr>
            <p:ph type="title"/>
          </p:nvPr>
        </p:nvSpPr>
        <p:spPr>
          <a:xfrm>
            <a:off x="3765599" y="1645100"/>
            <a:ext cx="444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grpSp>
        <p:nvGrpSpPr>
          <p:cNvPr id="240" name="Google Shape;240;p9"/>
          <p:cNvGrpSpPr/>
          <p:nvPr/>
        </p:nvGrpSpPr>
        <p:grpSpPr>
          <a:xfrm>
            <a:off x="6615345" y="586151"/>
            <a:ext cx="1668562" cy="523633"/>
            <a:chOff x="5556225" y="486750"/>
            <a:chExt cx="1154075" cy="362175"/>
          </a:xfrm>
        </p:grpSpPr>
        <p:sp>
          <p:nvSpPr>
            <p:cNvPr id="241" name="Google Shape;241;p9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3" name="Google Shape;243;p9"/>
          <p:cNvGrpSpPr/>
          <p:nvPr/>
        </p:nvGrpSpPr>
        <p:grpSpPr>
          <a:xfrm>
            <a:off x="2114871" y="885434"/>
            <a:ext cx="714834" cy="224331"/>
            <a:chOff x="5556225" y="486750"/>
            <a:chExt cx="1154075" cy="362175"/>
          </a:xfrm>
        </p:grpSpPr>
        <p:sp>
          <p:nvSpPr>
            <p:cNvPr id="244" name="Google Shape;244;p9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6" name="Google Shape;246;p9"/>
          <p:cNvGrpSpPr/>
          <p:nvPr/>
        </p:nvGrpSpPr>
        <p:grpSpPr>
          <a:xfrm flipH="1" rot="-886066">
            <a:off x="4971106" y="264636"/>
            <a:ext cx="602053" cy="961995"/>
            <a:chOff x="2319200" y="3102200"/>
            <a:chExt cx="555025" cy="886850"/>
          </a:xfrm>
        </p:grpSpPr>
        <p:sp>
          <p:nvSpPr>
            <p:cNvPr id="247" name="Google Shape;247;p9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h="32459" w="22201">
                  <a:moveTo>
                    <a:pt x="9789" y="0"/>
                  </a:moveTo>
                  <a:lnTo>
                    <a:pt x="9241" y="40"/>
                  </a:lnTo>
                  <a:lnTo>
                    <a:pt x="8693" y="79"/>
                  </a:lnTo>
                  <a:lnTo>
                    <a:pt x="8145" y="196"/>
                  </a:lnTo>
                  <a:lnTo>
                    <a:pt x="7596" y="314"/>
                  </a:lnTo>
                  <a:lnTo>
                    <a:pt x="7048" y="509"/>
                  </a:lnTo>
                  <a:lnTo>
                    <a:pt x="6539" y="705"/>
                  </a:lnTo>
                  <a:lnTo>
                    <a:pt x="6030" y="940"/>
                  </a:lnTo>
                  <a:lnTo>
                    <a:pt x="5521" y="1214"/>
                  </a:lnTo>
                  <a:lnTo>
                    <a:pt x="5051" y="1527"/>
                  </a:lnTo>
                  <a:lnTo>
                    <a:pt x="4621" y="1841"/>
                  </a:lnTo>
                  <a:lnTo>
                    <a:pt x="4190" y="2193"/>
                  </a:lnTo>
                  <a:lnTo>
                    <a:pt x="3759" y="2585"/>
                  </a:lnTo>
                  <a:lnTo>
                    <a:pt x="3368" y="3015"/>
                  </a:lnTo>
                  <a:lnTo>
                    <a:pt x="3015" y="3446"/>
                  </a:lnTo>
                  <a:lnTo>
                    <a:pt x="2624" y="3916"/>
                  </a:lnTo>
                  <a:lnTo>
                    <a:pt x="2311" y="4386"/>
                  </a:lnTo>
                  <a:lnTo>
                    <a:pt x="1998" y="4895"/>
                  </a:lnTo>
                  <a:lnTo>
                    <a:pt x="1684" y="5443"/>
                  </a:lnTo>
                  <a:lnTo>
                    <a:pt x="1410" y="5991"/>
                  </a:lnTo>
                  <a:lnTo>
                    <a:pt x="1175" y="6539"/>
                  </a:lnTo>
                  <a:lnTo>
                    <a:pt x="940" y="7126"/>
                  </a:lnTo>
                  <a:lnTo>
                    <a:pt x="745" y="7753"/>
                  </a:lnTo>
                  <a:lnTo>
                    <a:pt x="549" y="8340"/>
                  </a:lnTo>
                  <a:lnTo>
                    <a:pt x="392" y="9006"/>
                  </a:lnTo>
                  <a:lnTo>
                    <a:pt x="275" y="9632"/>
                  </a:lnTo>
                  <a:lnTo>
                    <a:pt x="157" y="10298"/>
                  </a:lnTo>
                  <a:lnTo>
                    <a:pt x="79" y="10963"/>
                  </a:lnTo>
                  <a:lnTo>
                    <a:pt x="40" y="11668"/>
                  </a:lnTo>
                  <a:lnTo>
                    <a:pt x="1" y="12373"/>
                  </a:lnTo>
                  <a:lnTo>
                    <a:pt x="1" y="13078"/>
                  </a:lnTo>
                  <a:lnTo>
                    <a:pt x="40" y="13782"/>
                  </a:lnTo>
                  <a:lnTo>
                    <a:pt x="79" y="14487"/>
                  </a:lnTo>
                  <a:lnTo>
                    <a:pt x="157" y="15231"/>
                  </a:lnTo>
                  <a:lnTo>
                    <a:pt x="275" y="15975"/>
                  </a:lnTo>
                  <a:lnTo>
                    <a:pt x="431" y="16680"/>
                  </a:lnTo>
                  <a:lnTo>
                    <a:pt x="588" y="17424"/>
                  </a:lnTo>
                  <a:lnTo>
                    <a:pt x="823" y="18168"/>
                  </a:lnTo>
                  <a:lnTo>
                    <a:pt x="1058" y="18912"/>
                  </a:lnTo>
                  <a:lnTo>
                    <a:pt x="1371" y="19656"/>
                  </a:lnTo>
                  <a:lnTo>
                    <a:pt x="1684" y="20399"/>
                  </a:lnTo>
                  <a:lnTo>
                    <a:pt x="2076" y="21143"/>
                  </a:lnTo>
                  <a:lnTo>
                    <a:pt x="2467" y="21848"/>
                  </a:lnTo>
                  <a:lnTo>
                    <a:pt x="2898" y="22592"/>
                  </a:lnTo>
                  <a:lnTo>
                    <a:pt x="3329" y="23297"/>
                  </a:lnTo>
                  <a:lnTo>
                    <a:pt x="3799" y="23962"/>
                  </a:lnTo>
                  <a:lnTo>
                    <a:pt x="4308" y="24667"/>
                  </a:lnTo>
                  <a:lnTo>
                    <a:pt x="4817" y="25333"/>
                  </a:lnTo>
                  <a:lnTo>
                    <a:pt x="5874" y="26586"/>
                  </a:lnTo>
                  <a:lnTo>
                    <a:pt x="6970" y="27799"/>
                  </a:lnTo>
                  <a:lnTo>
                    <a:pt x="8105" y="28896"/>
                  </a:lnTo>
                  <a:lnTo>
                    <a:pt x="9202" y="29875"/>
                  </a:lnTo>
                  <a:lnTo>
                    <a:pt x="9789" y="30305"/>
                  </a:lnTo>
                  <a:lnTo>
                    <a:pt x="10337" y="30697"/>
                  </a:lnTo>
                  <a:lnTo>
                    <a:pt x="10885" y="31088"/>
                  </a:lnTo>
                  <a:lnTo>
                    <a:pt x="11394" y="31402"/>
                  </a:lnTo>
                  <a:lnTo>
                    <a:pt x="11943" y="31676"/>
                  </a:lnTo>
                  <a:lnTo>
                    <a:pt x="12451" y="31950"/>
                  </a:lnTo>
                  <a:lnTo>
                    <a:pt x="12921" y="32145"/>
                  </a:lnTo>
                  <a:lnTo>
                    <a:pt x="13391" y="32302"/>
                  </a:lnTo>
                  <a:lnTo>
                    <a:pt x="13822" y="32420"/>
                  </a:lnTo>
                  <a:lnTo>
                    <a:pt x="14253" y="32459"/>
                  </a:lnTo>
                  <a:lnTo>
                    <a:pt x="14605" y="32459"/>
                  </a:lnTo>
                  <a:lnTo>
                    <a:pt x="14996" y="32420"/>
                  </a:lnTo>
                  <a:lnTo>
                    <a:pt x="15349" y="32341"/>
                  </a:lnTo>
                  <a:lnTo>
                    <a:pt x="15701" y="32145"/>
                  </a:lnTo>
                  <a:lnTo>
                    <a:pt x="16054" y="31950"/>
                  </a:lnTo>
                  <a:lnTo>
                    <a:pt x="16406" y="31637"/>
                  </a:lnTo>
                  <a:lnTo>
                    <a:pt x="16798" y="31323"/>
                  </a:lnTo>
                  <a:lnTo>
                    <a:pt x="17150" y="30932"/>
                  </a:lnTo>
                  <a:lnTo>
                    <a:pt x="17502" y="30501"/>
                  </a:lnTo>
                  <a:lnTo>
                    <a:pt x="17855" y="30031"/>
                  </a:lnTo>
                  <a:lnTo>
                    <a:pt x="18207" y="29522"/>
                  </a:lnTo>
                  <a:lnTo>
                    <a:pt x="18559" y="28935"/>
                  </a:lnTo>
                  <a:lnTo>
                    <a:pt x="18912" y="28348"/>
                  </a:lnTo>
                  <a:lnTo>
                    <a:pt x="19264" y="27721"/>
                  </a:lnTo>
                  <a:lnTo>
                    <a:pt x="19891" y="26390"/>
                  </a:lnTo>
                  <a:lnTo>
                    <a:pt x="20478" y="24941"/>
                  </a:lnTo>
                  <a:lnTo>
                    <a:pt x="20987" y="23375"/>
                  </a:lnTo>
                  <a:lnTo>
                    <a:pt x="21418" y="21809"/>
                  </a:lnTo>
                  <a:lnTo>
                    <a:pt x="21613" y="20987"/>
                  </a:lnTo>
                  <a:lnTo>
                    <a:pt x="21770" y="20165"/>
                  </a:lnTo>
                  <a:lnTo>
                    <a:pt x="21927" y="19342"/>
                  </a:lnTo>
                  <a:lnTo>
                    <a:pt x="22044" y="18520"/>
                  </a:lnTo>
                  <a:lnTo>
                    <a:pt x="22122" y="17659"/>
                  </a:lnTo>
                  <a:lnTo>
                    <a:pt x="22201" y="16836"/>
                  </a:lnTo>
                  <a:lnTo>
                    <a:pt x="22201" y="16053"/>
                  </a:lnTo>
                  <a:lnTo>
                    <a:pt x="22201" y="15231"/>
                  </a:lnTo>
                  <a:lnTo>
                    <a:pt x="22201" y="14409"/>
                  </a:lnTo>
                  <a:lnTo>
                    <a:pt x="22122" y="13626"/>
                  </a:lnTo>
                  <a:lnTo>
                    <a:pt x="22005" y="12882"/>
                  </a:lnTo>
                  <a:lnTo>
                    <a:pt x="21887" y="12138"/>
                  </a:lnTo>
                  <a:lnTo>
                    <a:pt x="21731" y="11394"/>
                  </a:lnTo>
                  <a:lnTo>
                    <a:pt x="21535" y="10689"/>
                  </a:lnTo>
                  <a:lnTo>
                    <a:pt x="21300" y="9985"/>
                  </a:lnTo>
                  <a:lnTo>
                    <a:pt x="21065" y="9319"/>
                  </a:lnTo>
                  <a:lnTo>
                    <a:pt x="20791" y="8653"/>
                  </a:lnTo>
                  <a:lnTo>
                    <a:pt x="20517" y="7988"/>
                  </a:lnTo>
                  <a:lnTo>
                    <a:pt x="20204" y="7400"/>
                  </a:lnTo>
                  <a:lnTo>
                    <a:pt x="19852" y="6774"/>
                  </a:lnTo>
                  <a:lnTo>
                    <a:pt x="19499" y="6187"/>
                  </a:lnTo>
                  <a:lnTo>
                    <a:pt x="19147" y="5639"/>
                  </a:lnTo>
                  <a:lnTo>
                    <a:pt x="18755" y="5090"/>
                  </a:lnTo>
                  <a:lnTo>
                    <a:pt x="18364" y="4581"/>
                  </a:lnTo>
                  <a:lnTo>
                    <a:pt x="17933" y="4072"/>
                  </a:lnTo>
                  <a:lnTo>
                    <a:pt x="17502" y="3603"/>
                  </a:lnTo>
                  <a:lnTo>
                    <a:pt x="17072" y="3172"/>
                  </a:lnTo>
                  <a:lnTo>
                    <a:pt x="16602" y="2741"/>
                  </a:lnTo>
                  <a:lnTo>
                    <a:pt x="16132" y="2350"/>
                  </a:lnTo>
                  <a:lnTo>
                    <a:pt x="15662" y="1997"/>
                  </a:lnTo>
                  <a:lnTo>
                    <a:pt x="15153" y="1645"/>
                  </a:lnTo>
                  <a:lnTo>
                    <a:pt x="14644" y="1332"/>
                  </a:lnTo>
                  <a:lnTo>
                    <a:pt x="14135" y="1058"/>
                  </a:lnTo>
                  <a:lnTo>
                    <a:pt x="13626" y="823"/>
                  </a:lnTo>
                  <a:lnTo>
                    <a:pt x="13078" y="627"/>
                  </a:lnTo>
                  <a:lnTo>
                    <a:pt x="12530" y="431"/>
                  </a:lnTo>
                  <a:lnTo>
                    <a:pt x="11982" y="274"/>
                  </a:lnTo>
                  <a:lnTo>
                    <a:pt x="11473" y="157"/>
                  </a:lnTo>
                  <a:lnTo>
                    <a:pt x="10885" y="79"/>
                  </a:lnTo>
                  <a:lnTo>
                    <a:pt x="10337" y="40"/>
                  </a:lnTo>
                  <a:lnTo>
                    <a:pt x="97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2319200" y="3102200"/>
              <a:ext cx="555025" cy="811475"/>
            </a:xfrm>
            <a:custGeom>
              <a:rect b="b" l="l" r="r" t="t"/>
              <a:pathLst>
                <a:path extrusionOk="0" fill="none" h="32459" w="22201">
                  <a:moveTo>
                    <a:pt x="21887" y="12138"/>
                  </a:moveTo>
                  <a:lnTo>
                    <a:pt x="21887" y="12138"/>
                  </a:lnTo>
                  <a:lnTo>
                    <a:pt x="22005" y="12882"/>
                  </a:lnTo>
                  <a:lnTo>
                    <a:pt x="22122" y="13626"/>
                  </a:lnTo>
                  <a:lnTo>
                    <a:pt x="22201" y="14409"/>
                  </a:lnTo>
                  <a:lnTo>
                    <a:pt x="22201" y="15231"/>
                  </a:lnTo>
                  <a:lnTo>
                    <a:pt x="22201" y="16053"/>
                  </a:lnTo>
                  <a:lnTo>
                    <a:pt x="22201" y="16836"/>
                  </a:lnTo>
                  <a:lnTo>
                    <a:pt x="22122" y="17659"/>
                  </a:lnTo>
                  <a:lnTo>
                    <a:pt x="22044" y="18520"/>
                  </a:lnTo>
                  <a:lnTo>
                    <a:pt x="21927" y="19342"/>
                  </a:lnTo>
                  <a:lnTo>
                    <a:pt x="21770" y="20165"/>
                  </a:lnTo>
                  <a:lnTo>
                    <a:pt x="21613" y="20987"/>
                  </a:lnTo>
                  <a:lnTo>
                    <a:pt x="21418" y="21809"/>
                  </a:lnTo>
                  <a:lnTo>
                    <a:pt x="20987" y="23375"/>
                  </a:lnTo>
                  <a:lnTo>
                    <a:pt x="20478" y="24941"/>
                  </a:lnTo>
                  <a:lnTo>
                    <a:pt x="19891" y="26390"/>
                  </a:lnTo>
                  <a:lnTo>
                    <a:pt x="19264" y="27721"/>
                  </a:lnTo>
                  <a:lnTo>
                    <a:pt x="18912" y="28348"/>
                  </a:lnTo>
                  <a:lnTo>
                    <a:pt x="18559" y="28935"/>
                  </a:lnTo>
                  <a:lnTo>
                    <a:pt x="18207" y="29522"/>
                  </a:lnTo>
                  <a:lnTo>
                    <a:pt x="17855" y="30031"/>
                  </a:lnTo>
                  <a:lnTo>
                    <a:pt x="17502" y="30501"/>
                  </a:lnTo>
                  <a:lnTo>
                    <a:pt x="17150" y="30932"/>
                  </a:lnTo>
                  <a:lnTo>
                    <a:pt x="16798" y="31323"/>
                  </a:lnTo>
                  <a:lnTo>
                    <a:pt x="16406" y="31637"/>
                  </a:lnTo>
                  <a:lnTo>
                    <a:pt x="16054" y="31950"/>
                  </a:lnTo>
                  <a:lnTo>
                    <a:pt x="15701" y="32145"/>
                  </a:lnTo>
                  <a:lnTo>
                    <a:pt x="15349" y="32341"/>
                  </a:lnTo>
                  <a:lnTo>
                    <a:pt x="14996" y="32420"/>
                  </a:lnTo>
                  <a:lnTo>
                    <a:pt x="14996" y="32420"/>
                  </a:lnTo>
                  <a:lnTo>
                    <a:pt x="14605" y="32459"/>
                  </a:lnTo>
                  <a:lnTo>
                    <a:pt x="14253" y="32459"/>
                  </a:lnTo>
                  <a:lnTo>
                    <a:pt x="13822" y="32420"/>
                  </a:lnTo>
                  <a:lnTo>
                    <a:pt x="13391" y="32302"/>
                  </a:lnTo>
                  <a:lnTo>
                    <a:pt x="12921" y="32145"/>
                  </a:lnTo>
                  <a:lnTo>
                    <a:pt x="12451" y="31950"/>
                  </a:lnTo>
                  <a:lnTo>
                    <a:pt x="11943" y="31676"/>
                  </a:lnTo>
                  <a:lnTo>
                    <a:pt x="11394" y="31402"/>
                  </a:lnTo>
                  <a:lnTo>
                    <a:pt x="10885" y="31088"/>
                  </a:lnTo>
                  <a:lnTo>
                    <a:pt x="10337" y="30697"/>
                  </a:lnTo>
                  <a:lnTo>
                    <a:pt x="9789" y="30305"/>
                  </a:lnTo>
                  <a:lnTo>
                    <a:pt x="9202" y="29875"/>
                  </a:lnTo>
                  <a:lnTo>
                    <a:pt x="8105" y="28896"/>
                  </a:lnTo>
                  <a:lnTo>
                    <a:pt x="6970" y="27799"/>
                  </a:lnTo>
                  <a:lnTo>
                    <a:pt x="5874" y="26586"/>
                  </a:lnTo>
                  <a:lnTo>
                    <a:pt x="4817" y="25333"/>
                  </a:lnTo>
                  <a:lnTo>
                    <a:pt x="4308" y="24667"/>
                  </a:lnTo>
                  <a:lnTo>
                    <a:pt x="3799" y="23962"/>
                  </a:lnTo>
                  <a:lnTo>
                    <a:pt x="3329" y="23297"/>
                  </a:lnTo>
                  <a:lnTo>
                    <a:pt x="2898" y="22592"/>
                  </a:lnTo>
                  <a:lnTo>
                    <a:pt x="2467" y="21848"/>
                  </a:lnTo>
                  <a:lnTo>
                    <a:pt x="2076" y="21143"/>
                  </a:lnTo>
                  <a:lnTo>
                    <a:pt x="1684" y="20399"/>
                  </a:lnTo>
                  <a:lnTo>
                    <a:pt x="1371" y="19656"/>
                  </a:lnTo>
                  <a:lnTo>
                    <a:pt x="1058" y="18912"/>
                  </a:lnTo>
                  <a:lnTo>
                    <a:pt x="823" y="18168"/>
                  </a:lnTo>
                  <a:lnTo>
                    <a:pt x="588" y="17424"/>
                  </a:lnTo>
                  <a:lnTo>
                    <a:pt x="431" y="16680"/>
                  </a:lnTo>
                  <a:lnTo>
                    <a:pt x="431" y="16680"/>
                  </a:lnTo>
                  <a:lnTo>
                    <a:pt x="275" y="15975"/>
                  </a:lnTo>
                  <a:lnTo>
                    <a:pt x="157" y="15231"/>
                  </a:lnTo>
                  <a:lnTo>
                    <a:pt x="79" y="14487"/>
                  </a:lnTo>
                  <a:lnTo>
                    <a:pt x="40" y="13782"/>
                  </a:lnTo>
                  <a:lnTo>
                    <a:pt x="1" y="13078"/>
                  </a:lnTo>
                  <a:lnTo>
                    <a:pt x="1" y="12373"/>
                  </a:lnTo>
                  <a:lnTo>
                    <a:pt x="40" y="11668"/>
                  </a:lnTo>
                  <a:lnTo>
                    <a:pt x="79" y="10963"/>
                  </a:lnTo>
                  <a:lnTo>
                    <a:pt x="157" y="10298"/>
                  </a:lnTo>
                  <a:lnTo>
                    <a:pt x="275" y="9632"/>
                  </a:lnTo>
                  <a:lnTo>
                    <a:pt x="392" y="9006"/>
                  </a:lnTo>
                  <a:lnTo>
                    <a:pt x="549" y="8340"/>
                  </a:lnTo>
                  <a:lnTo>
                    <a:pt x="745" y="7753"/>
                  </a:lnTo>
                  <a:lnTo>
                    <a:pt x="940" y="7126"/>
                  </a:lnTo>
                  <a:lnTo>
                    <a:pt x="1175" y="6539"/>
                  </a:lnTo>
                  <a:lnTo>
                    <a:pt x="1410" y="5991"/>
                  </a:lnTo>
                  <a:lnTo>
                    <a:pt x="1684" y="5443"/>
                  </a:lnTo>
                  <a:lnTo>
                    <a:pt x="1998" y="4895"/>
                  </a:lnTo>
                  <a:lnTo>
                    <a:pt x="2311" y="4386"/>
                  </a:lnTo>
                  <a:lnTo>
                    <a:pt x="2624" y="3916"/>
                  </a:lnTo>
                  <a:lnTo>
                    <a:pt x="3015" y="3446"/>
                  </a:lnTo>
                  <a:lnTo>
                    <a:pt x="3368" y="3015"/>
                  </a:lnTo>
                  <a:lnTo>
                    <a:pt x="3759" y="2585"/>
                  </a:lnTo>
                  <a:lnTo>
                    <a:pt x="4190" y="2193"/>
                  </a:lnTo>
                  <a:lnTo>
                    <a:pt x="4621" y="1841"/>
                  </a:lnTo>
                  <a:lnTo>
                    <a:pt x="5051" y="1527"/>
                  </a:lnTo>
                  <a:lnTo>
                    <a:pt x="5521" y="1214"/>
                  </a:lnTo>
                  <a:lnTo>
                    <a:pt x="6030" y="940"/>
                  </a:lnTo>
                  <a:lnTo>
                    <a:pt x="6539" y="705"/>
                  </a:lnTo>
                  <a:lnTo>
                    <a:pt x="7048" y="509"/>
                  </a:lnTo>
                  <a:lnTo>
                    <a:pt x="7596" y="314"/>
                  </a:lnTo>
                  <a:lnTo>
                    <a:pt x="8145" y="196"/>
                  </a:lnTo>
                  <a:lnTo>
                    <a:pt x="8145" y="196"/>
                  </a:lnTo>
                  <a:lnTo>
                    <a:pt x="8693" y="79"/>
                  </a:lnTo>
                  <a:lnTo>
                    <a:pt x="9241" y="40"/>
                  </a:lnTo>
                  <a:lnTo>
                    <a:pt x="9789" y="0"/>
                  </a:lnTo>
                  <a:lnTo>
                    <a:pt x="10337" y="40"/>
                  </a:lnTo>
                  <a:lnTo>
                    <a:pt x="10885" y="79"/>
                  </a:lnTo>
                  <a:lnTo>
                    <a:pt x="11473" y="157"/>
                  </a:lnTo>
                  <a:lnTo>
                    <a:pt x="11982" y="274"/>
                  </a:lnTo>
                  <a:lnTo>
                    <a:pt x="12530" y="431"/>
                  </a:lnTo>
                  <a:lnTo>
                    <a:pt x="13078" y="627"/>
                  </a:lnTo>
                  <a:lnTo>
                    <a:pt x="13626" y="823"/>
                  </a:lnTo>
                  <a:lnTo>
                    <a:pt x="14135" y="1058"/>
                  </a:lnTo>
                  <a:lnTo>
                    <a:pt x="14644" y="1332"/>
                  </a:lnTo>
                  <a:lnTo>
                    <a:pt x="15153" y="1645"/>
                  </a:lnTo>
                  <a:lnTo>
                    <a:pt x="15662" y="1997"/>
                  </a:lnTo>
                  <a:lnTo>
                    <a:pt x="16132" y="2350"/>
                  </a:lnTo>
                  <a:lnTo>
                    <a:pt x="16602" y="2741"/>
                  </a:lnTo>
                  <a:lnTo>
                    <a:pt x="17072" y="3172"/>
                  </a:lnTo>
                  <a:lnTo>
                    <a:pt x="17502" y="3603"/>
                  </a:lnTo>
                  <a:lnTo>
                    <a:pt x="17933" y="4072"/>
                  </a:lnTo>
                  <a:lnTo>
                    <a:pt x="18364" y="4581"/>
                  </a:lnTo>
                  <a:lnTo>
                    <a:pt x="18755" y="5090"/>
                  </a:lnTo>
                  <a:lnTo>
                    <a:pt x="19147" y="5639"/>
                  </a:lnTo>
                  <a:lnTo>
                    <a:pt x="19499" y="6187"/>
                  </a:lnTo>
                  <a:lnTo>
                    <a:pt x="19852" y="6774"/>
                  </a:lnTo>
                  <a:lnTo>
                    <a:pt x="20204" y="7400"/>
                  </a:lnTo>
                  <a:lnTo>
                    <a:pt x="20517" y="7988"/>
                  </a:lnTo>
                  <a:lnTo>
                    <a:pt x="20791" y="8653"/>
                  </a:lnTo>
                  <a:lnTo>
                    <a:pt x="21065" y="9319"/>
                  </a:lnTo>
                  <a:lnTo>
                    <a:pt x="21300" y="9985"/>
                  </a:lnTo>
                  <a:lnTo>
                    <a:pt x="21535" y="10689"/>
                  </a:lnTo>
                  <a:lnTo>
                    <a:pt x="21731" y="11394"/>
                  </a:lnTo>
                  <a:lnTo>
                    <a:pt x="21887" y="121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2675500" y="3898000"/>
              <a:ext cx="59725" cy="91050"/>
            </a:xfrm>
            <a:custGeom>
              <a:rect b="b" l="l" r="r" t="t"/>
              <a:pathLst>
                <a:path extrusionOk="0" h="3642" w="2389">
                  <a:moveTo>
                    <a:pt x="588" y="0"/>
                  </a:moveTo>
                  <a:lnTo>
                    <a:pt x="510" y="39"/>
                  </a:lnTo>
                  <a:lnTo>
                    <a:pt x="392" y="118"/>
                  </a:lnTo>
                  <a:lnTo>
                    <a:pt x="314" y="274"/>
                  </a:lnTo>
                  <a:lnTo>
                    <a:pt x="275" y="392"/>
                  </a:lnTo>
                  <a:lnTo>
                    <a:pt x="196" y="783"/>
                  </a:lnTo>
                  <a:lnTo>
                    <a:pt x="157" y="1214"/>
                  </a:lnTo>
                  <a:lnTo>
                    <a:pt x="118" y="2154"/>
                  </a:lnTo>
                  <a:lnTo>
                    <a:pt x="79" y="2545"/>
                  </a:lnTo>
                  <a:lnTo>
                    <a:pt x="40" y="2898"/>
                  </a:lnTo>
                  <a:lnTo>
                    <a:pt x="1" y="3172"/>
                  </a:lnTo>
                  <a:lnTo>
                    <a:pt x="40" y="3367"/>
                  </a:lnTo>
                  <a:lnTo>
                    <a:pt x="157" y="3485"/>
                  </a:lnTo>
                  <a:lnTo>
                    <a:pt x="314" y="3602"/>
                  </a:lnTo>
                  <a:lnTo>
                    <a:pt x="549" y="3642"/>
                  </a:lnTo>
                  <a:lnTo>
                    <a:pt x="784" y="3642"/>
                  </a:lnTo>
                  <a:lnTo>
                    <a:pt x="1058" y="3602"/>
                  </a:lnTo>
                  <a:lnTo>
                    <a:pt x="1371" y="3563"/>
                  </a:lnTo>
                  <a:lnTo>
                    <a:pt x="1645" y="3485"/>
                  </a:lnTo>
                  <a:lnTo>
                    <a:pt x="1880" y="3407"/>
                  </a:lnTo>
                  <a:lnTo>
                    <a:pt x="2076" y="3289"/>
                  </a:lnTo>
                  <a:lnTo>
                    <a:pt x="2232" y="3172"/>
                  </a:lnTo>
                  <a:lnTo>
                    <a:pt x="2350" y="3054"/>
                  </a:lnTo>
                  <a:lnTo>
                    <a:pt x="2389" y="2898"/>
                  </a:lnTo>
                  <a:lnTo>
                    <a:pt x="2389" y="2741"/>
                  </a:lnTo>
                  <a:lnTo>
                    <a:pt x="2311" y="2545"/>
                  </a:lnTo>
                  <a:lnTo>
                    <a:pt x="2076" y="1919"/>
                  </a:lnTo>
                  <a:lnTo>
                    <a:pt x="1919" y="1488"/>
                  </a:lnTo>
                  <a:lnTo>
                    <a:pt x="1723" y="1018"/>
                  </a:lnTo>
                  <a:lnTo>
                    <a:pt x="1488" y="588"/>
                  </a:lnTo>
                  <a:lnTo>
                    <a:pt x="1371" y="392"/>
                  </a:lnTo>
                  <a:lnTo>
                    <a:pt x="1214" y="235"/>
                  </a:lnTo>
                  <a:lnTo>
                    <a:pt x="1097" y="118"/>
                  </a:lnTo>
                  <a:lnTo>
                    <a:pt x="940" y="39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2509100" y="3165825"/>
              <a:ext cx="304450" cy="329900"/>
            </a:xfrm>
            <a:custGeom>
              <a:rect b="b" l="l" r="r" t="t"/>
              <a:pathLst>
                <a:path extrusionOk="0" h="13196" w="12178">
                  <a:moveTo>
                    <a:pt x="2663" y="0"/>
                  </a:moveTo>
                  <a:lnTo>
                    <a:pt x="2311" y="40"/>
                  </a:lnTo>
                  <a:lnTo>
                    <a:pt x="1997" y="118"/>
                  </a:lnTo>
                  <a:lnTo>
                    <a:pt x="1684" y="235"/>
                  </a:lnTo>
                  <a:lnTo>
                    <a:pt x="1410" y="392"/>
                  </a:lnTo>
                  <a:lnTo>
                    <a:pt x="1136" y="588"/>
                  </a:lnTo>
                  <a:lnTo>
                    <a:pt x="901" y="823"/>
                  </a:lnTo>
                  <a:lnTo>
                    <a:pt x="666" y="1097"/>
                  </a:lnTo>
                  <a:lnTo>
                    <a:pt x="470" y="1371"/>
                  </a:lnTo>
                  <a:lnTo>
                    <a:pt x="314" y="1723"/>
                  </a:lnTo>
                  <a:lnTo>
                    <a:pt x="157" y="2076"/>
                  </a:lnTo>
                  <a:lnTo>
                    <a:pt x="79" y="2428"/>
                  </a:lnTo>
                  <a:lnTo>
                    <a:pt x="0" y="2819"/>
                  </a:lnTo>
                  <a:lnTo>
                    <a:pt x="0" y="3250"/>
                  </a:lnTo>
                  <a:lnTo>
                    <a:pt x="0" y="3642"/>
                  </a:lnTo>
                  <a:lnTo>
                    <a:pt x="79" y="4072"/>
                  </a:lnTo>
                  <a:lnTo>
                    <a:pt x="196" y="4542"/>
                  </a:lnTo>
                  <a:lnTo>
                    <a:pt x="392" y="4973"/>
                  </a:lnTo>
                  <a:lnTo>
                    <a:pt x="666" y="5364"/>
                  </a:lnTo>
                  <a:lnTo>
                    <a:pt x="979" y="5717"/>
                  </a:lnTo>
                  <a:lnTo>
                    <a:pt x="1371" y="6030"/>
                  </a:lnTo>
                  <a:lnTo>
                    <a:pt x="1802" y="6382"/>
                  </a:lnTo>
                  <a:lnTo>
                    <a:pt x="2271" y="6696"/>
                  </a:lnTo>
                  <a:lnTo>
                    <a:pt x="3289" y="7322"/>
                  </a:lnTo>
                  <a:lnTo>
                    <a:pt x="4347" y="8027"/>
                  </a:lnTo>
                  <a:lnTo>
                    <a:pt x="4855" y="8418"/>
                  </a:lnTo>
                  <a:lnTo>
                    <a:pt x="5364" y="8849"/>
                  </a:lnTo>
                  <a:lnTo>
                    <a:pt x="5873" y="9319"/>
                  </a:lnTo>
                  <a:lnTo>
                    <a:pt x="6304" y="9867"/>
                  </a:lnTo>
                  <a:lnTo>
                    <a:pt x="6735" y="10454"/>
                  </a:lnTo>
                  <a:lnTo>
                    <a:pt x="7087" y="11120"/>
                  </a:lnTo>
                  <a:lnTo>
                    <a:pt x="7361" y="11629"/>
                  </a:lnTo>
                  <a:lnTo>
                    <a:pt x="7675" y="12099"/>
                  </a:lnTo>
                  <a:lnTo>
                    <a:pt x="7949" y="12451"/>
                  </a:lnTo>
                  <a:lnTo>
                    <a:pt x="8262" y="12725"/>
                  </a:lnTo>
                  <a:lnTo>
                    <a:pt x="8614" y="12960"/>
                  </a:lnTo>
                  <a:lnTo>
                    <a:pt x="8927" y="13078"/>
                  </a:lnTo>
                  <a:lnTo>
                    <a:pt x="9241" y="13195"/>
                  </a:lnTo>
                  <a:lnTo>
                    <a:pt x="9828" y="13195"/>
                  </a:lnTo>
                  <a:lnTo>
                    <a:pt x="10063" y="13156"/>
                  </a:lnTo>
                  <a:lnTo>
                    <a:pt x="10298" y="13078"/>
                  </a:lnTo>
                  <a:lnTo>
                    <a:pt x="10533" y="12999"/>
                  </a:lnTo>
                  <a:lnTo>
                    <a:pt x="10729" y="12843"/>
                  </a:lnTo>
                  <a:lnTo>
                    <a:pt x="10924" y="12725"/>
                  </a:lnTo>
                  <a:lnTo>
                    <a:pt x="11316" y="12373"/>
                  </a:lnTo>
                  <a:lnTo>
                    <a:pt x="11629" y="11942"/>
                  </a:lnTo>
                  <a:lnTo>
                    <a:pt x="11903" y="11472"/>
                  </a:lnTo>
                  <a:lnTo>
                    <a:pt x="12060" y="10963"/>
                  </a:lnTo>
                  <a:lnTo>
                    <a:pt x="12138" y="10689"/>
                  </a:lnTo>
                  <a:lnTo>
                    <a:pt x="12138" y="10454"/>
                  </a:lnTo>
                  <a:lnTo>
                    <a:pt x="12177" y="9554"/>
                  </a:lnTo>
                  <a:lnTo>
                    <a:pt x="12138" y="9123"/>
                  </a:lnTo>
                  <a:lnTo>
                    <a:pt x="12099" y="8692"/>
                  </a:lnTo>
                  <a:lnTo>
                    <a:pt x="12060" y="8262"/>
                  </a:lnTo>
                  <a:lnTo>
                    <a:pt x="11942" y="7831"/>
                  </a:lnTo>
                  <a:lnTo>
                    <a:pt x="11825" y="7400"/>
                  </a:lnTo>
                  <a:lnTo>
                    <a:pt x="11668" y="6970"/>
                  </a:lnTo>
                  <a:lnTo>
                    <a:pt x="11472" y="6539"/>
                  </a:lnTo>
                  <a:lnTo>
                    <a:pt x="11277" y="6069"/>
                  </a:lnTo>
                  <a:lnTo>
                    <a:pt x="11003" y="5639"/>
                  </a:lnTo>
                  <a:lnTo>
                    <a:pt x="10689" y="5130"/>
                  </a:lnTo>
                  <a:lnTo>
                    <a:pt x="10337" y="4660"/>
                  </a:lnTo>
                  <a:lnTo>
                    <a:pt x="9906" y="4151"/>
                  </a:lnTo>
                  <a:lnTo>
                    <a:pt x="9436" y="3603"/>
                  </a:lnTo>
                  <a:lnTo>
                    <a:pt x="8927" y="3054"/>
                  </a:lnTo>
                  <a:lnTo>
                    <a:pt x="8458" y="2585"/>
                  </a:lnTo>
                  <a:lnTo>
                    <a:pt x="8027" y="2154"/>
                  </a:lnTo>
                  <a:lnTo>
                    <a:pt x="7596" y="1801"/>
                  </a:lnTo>
                  <a:lnTo>
                    <a:pt x="7166" y="1449"/>
                  </a:lnTo>
                  <a:lnTo>
                    <a:pt x="6774" y="1175"/>
                  </a:lnTo>
                  <a:lnTo>
                    <a:pt x="6343" y="940"/>
                  </a:lnTo>
                  <a:lnTo>
                    <a:pt x="5991" y="744"/>
                  </a:lnTo>
                  <a:lnTo>
                    <a:pt x="5599" y="588"/>
                  </a:lnTo>
                  <a:lnTo>
                    <a:pt x="4855" y="314"/>
                  </a:lnTo>
                  <a:lnTo>
                    <a:pt x="4151" y="157"/>
                  </a:lnTo>
                  <a:lnTo>
                    <a:pt x="3485" y="7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2653000" y="3871575"/>
              <a:ext cx="37200" cy="68525"/>
            </a:xfrm>
            <a:custGeom>
              <a:rect b="b" l="l" r="r" t="t"/>
              <a:pathLst>
                <a:path extrusionOk="0" h="2741" w="1488">
                  <a:moveTo>
                    <a:pt x="0" y="0"/>
                  </a:moveTo>
                  <a:lnTo>
                    <a:pt x="274" y="313"/>
                  </a:lnTo>
                  <a:lnTo>
                    <a:pt x="548" y="587"/>
                  </a:lnTo>
                  <a:lnTo>
                    <a:pt x="783" y="901"/>
                  </a:lnTo>
                  <a:lnTo>
                    <a:pt x="979" y="1253"/>
                  </a:lnTo>
                  <a:lnTo>
                    <a:pt x="1175" y="1605"/>
                  </a:lnTo>
                  <a:lnTo>
                    <a:pt x="1292" y="1958"/>
                  </a:lnTo>
                  <a:lnTo>
                    <a:pt x="1410" y="2349"/>
                  </a:lnTo>
                  <a:lnTo>
                    <a:pt x="1488" y="2741"/>
                  </a:lnTo>
                  <a:lnTo>
                    <a:pt x="1449" y="2349"/>
                  </a:lnTo>
                  <a:lnTo>
                    <a:pt x="1370" y="1919"/>
                  </a:lnTo>
                  <a:lnTo>
                    <a:pt x="1253" y="1566"/>
                  </a:lnTo>
                  <a:lnTo>
                    <a:pt x="1096" y="1175"/>
                  </a:lnTo>
                  <a:lnTo>
                    <a:pt x="861" y="862"/>
                  </a:lnTo>
                  <a:lnTo>
                    <a:pt x="626" y="548"/>
                  </a:lnTo>
                  <a:lnTo>
                    <a:pt x="313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2704875" y="3857850"/>
              <a:ext cx="12750" cy="78350"/>
            </a:xfrm>
            <a:custGeom>
              <a:rect b="b" l="l" r="r" t="t"/>
              <a:pathLst>
                <a:path extrusionOk="0" h="3134" w="510">
                  <a:moveTo>
                    <a:pt x="509" y="1"/>
                  </a:moveTo>
                  <a:lnTo>
                    <a:pt x="353" y="393"/>
                  </a:lnTo>
                  <a:lnTo>
                    <a:pt x="235" y="745"/>
                  </a:lnTo>
                  <a:lnTo>
                    <a:pt x="118" y="1136"/>
                  </a:lnTo>
                  <a:lnTo>
                    <a:pt x="78" y="1528"/>
                  </a:lnTo>
                  <a:lnTo>
                    <a:pt x="39" y="1959"/>
                  </a:lnTo>
                  <a:lnTo>
                    <a:pt x="0" y="2350"/>
                  </a:lnTo>
                  <a:lnTo>
                    <a:pt x="39" y="2742"/>
                  </a:lnTo>
                  <a:lnTo>
                    <a:pt x="118" y="3133"/>
                  </a:lnTo>
                  <a:lnTo>
                    <a:pt x="118" y="2742"/>
                  </a:lnTo>
                  <a:lnTo>
                    <a:pt x="78" y="2350"/>
                  </a:lnTo>
                  <a:lnTo>
                    <a:pt x="118" y="1959"/>
                  </a:lnTo>
                  <a:lnTo>
                    <a:pt x="157" y="1567"/>
                  </a:lnTo>
                  <a:lnTo>
                    <a:pt x="313" y="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2676475" y="3834375"/>
              <a:ext cx="21575" cy="95950"/>
            </a:xfrm>
            <a:custGeom>
              <a:rect b="b" l="l" r="r" t="t"/>
              <a:pathLst>
                <a:path extrusionOk="0" h="3838" w="863">
                  <a:moveTo>
                    <a:pt x="1" y="0"/>
                  </a:moveTo>
                  <a:lnTo>
                    <a:pt x="275" y="940"/>
                  </a:lnTo>
                  <a:lnTo>
                    <a:pt x="510" y="1880"/>
                  </a:lnTo>
                  <a:lnTo>
                    <a:pt x="705" y="2858"/>
                  </a:lnTo>
                  <a:lnTo>
                    <a:pt x="784" y="3328"/>
                  </a:lnTo>
                  <a:lnTo>
                    <a:pt x="823" y="3837"/>
                  </a:lnTo>
                  <a:lnTo>
                    <a:pt x="862" y="3328"/>
                  </a:lnTo>
                  <a:lnTo>
                    <a:pt x="784" y="2858"/>
                  </a:lnTo>
                  <a:lnTo>
                    <a:pt x="705" y="2350"/>
                  </a:lnTo>
                  <a:lnTo>
                    <a:pt x="627" y="1880"/>
                  </a:lnTo>
                  <a:lnTo>
                    <a:pt x="353" y="940"/>
                  </a:lnTo>
                  <a:lnTo>
                    <a:pt x="157" y="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686275" y="3963575"/>
              <a:ext cx="41125" cy="10800"/>
            </a:xfrm>
            <a:custGeom>
              <a:rect b="b" l="l" r="r" t="t"/>
              <a:pathLst>
                <a:path extrusionOk="0" h="432" w="1645">
                  <a:moveTo>
                    <a:pt x="1645" y="1"/>
                  </a:moveTo>
                  <a:lnTo>
                    <a:pt x="1253" y="196"/>
                  </a:lnTo>
                  <a:lnTo>
                    <a:pt x="862" y="314"/>
                  </a:lnTo>
                  <a:lnTo>
                    <a:pt x="431" y="353"/>
                  </a:lnTo>
                  <a:lnTo>
                    <a:pt x="0" y="353"/>
                  </a:lnTo>
                  <a:lnTo>
                    <a:pt x="196" y="431"/>
                  </a:lnTo>
                  <a:lnTo>
                    <a:pt x="666" y="431"/>
                  </a:lnTo>
                  <a:lnTo>
                    <a:pt x="862" y="392"/>
                  </a:lnTo>
                  <a:lnTo>
                    <a:pt x="1097" y="353"/>
                  </a:lnTo>
                  <a:lnTo>
                    <a:pt x="1292" y="275"/>
                  </a:lnTo>
                  <a:lnTo>
                    <a:pt x="1449" y="157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" name="Google Shape;255;p9"/>
          <p:cNvGrpSpPr/>
          <p:nvPr/>
        </p:nvGrpSpPr>
        <p:grpSpPr>
          <a:xfrm>
            <a:off x="8171271" y="4083409"/>
            <a:ext cx="714834" cy="224331"/>
            <a:chOff x="5556225" y="486750"/>
            <a:chExt cx="1154075" cy="362175"/>
          </a:xfrm>
        </p:grpSpPr>
        <p:sp>
          <p:nvSpPr>
            <p:cNvPr id="256" name="Google Shape;256;p9"/>
            <p:cNvSpPr/>
            <p:nvPr/>
          </p:nvSpPr>
          <p:spPr>
            <a:xfrm>
              <a:off x="5556225" y="496525"/>
              <a:ext cx="1142325" cy="352400"/>
            </a:xfrm>
            <a:custGeom>
              <a:rect b="b" l="l" r="r" t="t"/>
              <a:pathLst>
                <a:path extrusionOk="0" h="14096" w="45693">
                  <a:moveTo>
                    <a:pt x="24706" y="1"/>
                  </a:moveTo>
                  <a:lnTo>
                    <a:pt x="24080" y="79"/>
                  </a:lnTo>
                  <a:lnTo>
                    <a:pt x="23453" y="157"/>
                  </a:lnTo>
                  <a:lnTo>
                    <a:pt x="22866" y="314"/>
                  </a:lnTo>
                  <a:lnTo>
                    <a:pt x="22279" y="510"/>
                  </a:lnTo>
                  <a:lnTo>
                    <a:pt x="21731" y="744"/>
                  </a:lnTo>
                  <a:lnTo>
                    <a:pt x="21182" y="1019"/>
                  </a:lnTo>
                  <a:lnTo>
                    <a:pt x="20634" y="1293"/>
                  </a:lnTo>
                  <a:lnTo>
                    <a:pt x="20125" y="1645"/>
                  </a:lnTo>
                  <a:lnTo>
                    <a:pt x="19616" y="1997"/>
                  </a:lnTo>
                  <a:lnTo>
                    <a:pt x="19146" y="2389"/>
                  </a:lnTo>
                  <a:lnTo>
                    <a:pt x="18677" y="2780"/>
                  </a:lnTo>
                  <a:lnTo>
                    <a:pt x="17776" y="3642"/>
                  </a:lnTo>
                  <a:lnTo>
                    <a:pt x="16993" y="4542"/>
                  </a:lnTo>
                  <a:lnTo>
                    <a:pt x="16249" y="5404"/>
                  </a:lnTo>
                  <a:lnTo>
                    <a:pt x="15623" y="6265"/>
                  </a:lnTo>
                  <a:lnTo>
                    <a:pt x="15075" y="7087"/>
                  </a:lnTo>
                  <a:lnTo>
                    <a:pt x="14605" y="7831"/>
                  </a:lnTo>
                  <a:lnTo>
                    <a:pt x="13978" y="8928"/>
                  </a:lnTo>
                  <a:lnTo>
                    <a:pt x="13743" y="9319"/>
                  </a:lnTo>
                  <a:lnTo>
                    <a:pt x="13743" y="9162"/>
                  </a:lnTo>
                  <a:lnTo>
                    <a:pt x="13665" y="8771"/>
                  </a:lnTo>
                  <a:lnTo>
                    <a:pt x="13587" y="8497"/>
                  </a:lnTo>
                  <a:lnTo>
                    <a:pt x="13469" y="8184"/>
                  </a:lnTo>
                  <a:lnTo>
                    <a:pt x="13313" y="7870"/>
                  </a:lnTo>
                  <a:lnTo>
                    <a:pt x="13078" y="7518"/>
                  </a:lnTo>
                  <a:lnTo>
                    <a:pt x="12843" y="7166"/>
                  </a:lnTo>
                  <a:lnTo>
                    <a:pt x="12490" y="6852"/>
                  </a:lnTo>
                  <a:lnTo>
                    <a:pt x="12099" y="6539"/>
                  </a:lnTo>
                  <a:lnTo>
                    <a:pt x="11629" y="6265"/>
                  </a:lnTo>
                  <a:lnTo>
                    <a:pt x="11120" y="6030"/>
                  </a:lnTo>
                  <a:lnTo>
                    <a:pt x="10494" y="5834"/>
                  </a:lnTo>
                  <a:lnTo>
                    <a:pt x="9750" y="5717"/>
                  </a:lnTo>
                  <a:lnTo>
                    <a:pt x="8927" y="5639"/>
                  </a:lnTo>
                  <a:lnTo>
                    <a:pt x="8497" y="5678"/>
                  </a:lnTo>
                  <a:lnTo>
                    <a:pt x="8105" y="5717"/>
                  </a:lnTo>
                  <a:lnTo>
                    <a:pt x="7675" y="5756"/>
                  </a:lnTo>
                  <a:lnTo>
                    <a:pt x="7283" y="5874"/>
                  </a:lnTo>
                  <a:lnTo>
                    <a:pt x="6891" y="5952"/>
                  </a:lnTo>
                  <a:lnTo>
                    <a:pt x="6539" y="6109"/>
                  </a:lnTo>
                  <a:lnTo>
                    <a:pt x="5795" y="6422"/>
                  </a:lnTo>
                  <a:lnTo>
                    <a:pt x="5130" y="6813"/>
                  </a:lnTo>
                  <a:lnTo>
                    <a:pt x="4503" y="7205"/>
                  </a:lnTo>
                  <a:lnTo>
                    <a:pt x="3955" y="7675"/>
                  </a:lnTo>
                  <a:lnTo>
                    <a:pt x="3407" y="8144"/>
                  </a:lnTo>
                  <a:lnTo>
                    <a:pt x="2976" y="8614"/>
                  </a:lnTo>
                  <a:lnTo>
                    <a:pt x="2545" y="9084"/>
                  </a:lnTo>
                  <a:lnTo>
                    <a:pt x="1919" y="9906"/>
                  </a:lnTo>
                  <a:lnTo>
                    <a:pt x="1527" y="10455"/>
                  </a:lnTo>
                  <a:lnTo>
                    <a:pt x="1371" y="10689"/>
                  </a:lnTo>
                  <a:lnTo>
                    <a:pt x="0" y="13900"/>
                  </a:lnTo>
                  <a:lnTo>
                    <a:pt x="45497" y="14096"/>
                  </a:lnTo>
                  <a:lnTo>
                    <a:pt x="45575" y="13783"/>
                  </a:lnTo>
                  <a:lnTo>
                    <a:pt x="45653" y="12921"/>
                  </a:lnTo>
                  <a:lnTo>
                    <a:pt x="45693" y="12334"/>
                  </a:lnTo>
                  <a:lnTo>
                    <a:pt x="45693" y="11668"/>
                  </a:lnTo>
                  <a:lnTo>
                    <a:pt x="45693" y="10964"/>
                  </a:lnTo>
                  <a:lnTo>
                    <a:pt x="45575" y="10220"/>
                  </a:lnTo>
                  <a:lnTo>
                    <a:pt x="45419" y="9437"/>
                  </a:lnTo>
                  <a:lnTo>
                    <a:pt x="45184" y="8693"/>
                  </a:lnTo>
                  <a:lnTo>
                    <a:pt x="45066" y="8301"/>
                  </a:lnTo>
                  <a:lnTo>
                    <a:pt x="44870" y="7949"/>
                  </a:lnTo>
                  <a:lnTo>
                    <a:pt x="44675" y="7596"/>
                  </a:lnTo>
                  <a:lnTo>
                    <a:pt x="44440" y="7283"/>
                  </a:lnTo>
                  <a:lnTo>
                    <a:pt x="44205" y="6931"/>
                  </a:lnTo>
                  <a:lnTo>
                    <a:pt x="43892" y="6657"/>
                  </a:lnTo>
                  <a:lnTo>
                    <a:pt x="43578" y="6343"/>
                  </a:lnTo>
                  <a:lnTo>
                    <a:pt x="43226" y="6109"/>
                  </a:lnTo>
                  <a:lnTo>
                    <a:pt x="42834" y="5874"/>
                  </a:lnTo>
                  <a:lnTo>
                    <a:pt x="42404" y="5678"/>
                  </a:lnTo>
                  <a:lnTo>
                    <a:pt x="41934" y="5482"/>
                  </a:lnTo>
                  <a:lnTo>
                    <a:pt x="41386" y="5365"/>
                  </a:lnTo>
                  <a:lnTo>
                    <a:pt x="40877" y="5247"/>
                  </a:lnTo>
                  <a:lnTo>
                    <a:pt x="40368" y="5169"/>
                  </a:lnTo>
                  <a:lnTo>
                    <a:pt x="38841" y="5169"/>
                  </a:lnTo>
                  <a:lnTo>
                    <a:pt x="38332" y="5247"/>
                  </a:lnTo>
                  <a:lnTo>
                    <a:pt x="37862" y="5325"/>
                  </a:lnTo>
                  <a:lnTo>
                    <a:pt x="37431" y="5443"/>
                  </a:lnTo>
                  <a:lnTo>
                    <a:pt x="36531" y="5717"/>
                  </a:lnTo>
                  <a:lnTo>
                    <a:pt x="35669" y="6030"/>
                  </a:lnTo>
                  <a:lnTo>
                    <a:pt x="34925" y="6422"/>
                  </a:lnTo>
                  <a:lnTo>
                    <a:pt x="34181" y="6852"/>
                  </a:lnTo>
                  <a:lnTo>
                    <a:pt x="33555" y="7283"/>
                  </a:lnTo>
                  <a:lnTo>
                    <a:pt x="32968" y="7714"/>
                  </a:lnTo>
                  <a:lnTo>
                    <a:pt x="32459" y="8144"/>
                  </a:lnTo>
                  <a:lnTo>
                    <a:pt x="32028" y="8536"/>
                  </a:lnTo>
                  <a:lnTo>
                    <a:pt x="31441" y="9084"/>
                  </a:lnTo>
                  <a:lnTo>
                    <a:pt x="31245" y="9319"/>
                  </a:lnTo>
                  <a:lnTo>
                    <a:pt x="31284" y="8928"/>
                  </a:lnTo>
                  <a:lnTo>
                    <a:pt x="31284" y="7949"/>
                  </a:lnTo>
                  <a:lnTo>
                    <a:pt x="31284" y="7244"/>
                  </a:lnTo>
                  <a:lnTo>
                    <a:pt x="31206" y="6500"/>
                  </a:lnTo>
                  <a:lnTo>
                    <a:pt x="31049" y="5678"/>
                  </a:lnTo>
                  <a:lnTo>
                    <a:pt x="30853" y="4816"/>
                  </a:lnTo>
                  <a:lnTo>
                    <a:pt x="30579" y="3994"/>
                  </a:lnTo>
                  <a:lnTo>
                    <a:pt x="30423" y="3564"/>
                  </a:lnTo>
                  <a:lnTo>
                    <a:pt x="30227" y="3133"/>
                  </a:lnTo>
                  <a:lnTo>
                    <a:pt x="29992" y="2741"/>
                  </a:lnTo>
                  <a:lnTo>
                    <a:pt x="29757" y="2350"/>
                  </a:lnTo>
                  <a:lnTo>
                    <a:pt x="29483" y="1997"/>
                  </a:lnTo>
                  <a:lnTo>
                    <a:pt x="29170" y="1645"/>
                  </a:lnTo>
                  <a:lnTo>
                    <a:pt x="28817" y="1332"/>
                  </a:lnTo>
                  <a:lnTo>
                    <a:pt x="28426" y="1058"/>
                  </a:lnTo>
                  <a:lnTo>
                    <a:pt x="28034" y="784"/>
                  </a:lnTo>
                  <a:lnTo>
                    <a:pt x="27564" y="549"/>
                  </a:lnTo>
                  <a:lnTo>
                    <a:pt x="27055" y="353"/>
                  </a:lnTo>
                  <a:lnTo>
                    <a:pt x="26547" y="196"/>
                  </a:lnTo>
                  <a:lnTo>
                    <a:pt x="25959" y="79"/>
                  </a:lnTo>
                  <a:lnTo>
                    <a:pt x="25333" y="40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556225" y="486750"/>
              <a:ext cx="1154075" cy="362175"/>
            </a:xfrm>
            <a:custGeom>
              <a:rect b="b" l="l" r="r" t="t"/>
              <a:pathLst>
                <a:path extrusionOk="0" h="14487" w="46163">
                  <a:moveTo>
                    <a:pt x="13943" y="9818"/>
                  </a:moveTo>
                  <a:lnTo>
                    <a:pt x="14017" y="10376"/>
                  </a:lnTo>
                  <a:lnTo>
                    <a:pt x="14017" y="10689"/>
                  </a:lnTo>
                  <a:lnTo>
                    <a:pt x="13978" y="10963"/>
                  </a:lnTo>
                  <a:lnTo>
                    <a:pt x="13939" y="11237"/>
                  </a:lnTo>
                  <a:lnTo>
                    <a:pt x="13861" y="11433"/>
                  </a:lnTo>
                  <a:lnTo>
                    <a:pt x="13782" y="11511"/>
                  </a:lnTo>
                  <a:lnTo>
                    <a:pt x="13743" y="11550"/>
                  </a:lnTo>
                  <a:lnTo>
                    <a:pt x="13704" y="11550"/>
                  </a:lnTo>
                  <a:lnTo>
                    <a:pt x="13665" y="11472"/>
                  </a:lnTo>
                  <a:lnTo>
                    <a:pt x="13626" y="11237"/>
                  </a:lnTo>
                  <a:lnTo>
                    <a:pt x="13665" y="10963"/>
                  </a:lnTo>
                  <a:lnTo>
                    <a:pt x="13704" y="10689"/>
                  </a:lnTo>
                  <a:lnTo>
                    <a:pt x="13822" y="10102"/>
                  </a:lnTo>
                  <a:lnTo>
                    <a:pt x="13943" y="9818"/>
                  </a:lnTo>
                  <a:close/>
                  <a:moveTo>
                    <a:pt x="30847" y="10083"/>
                  </a:moveTo>
                  <a:lnTo>
                    <a:pt x="30814" y="10571"/>
                  </a:lnTo>
                  <a:lnTo>
                    <a:pt x="30736" y="10885"/>
                  </a:lnTo>
                  <a:lnTo>
                    <a:pt x="30697" y="11159"/>
                  </a:lnTo>
                  <a:lnTo>
                    <a:pt x="30579" y="11394"/>
                  </a:lnTo>
                  <a:lnTo>
                    <a:pt x="30462" y="11629"/>
                  </a:lnTo>
                  <a:lnTo>
                    <a:pt x="30305" y="11746"/>
                  </a:lnTo>
                  <a:lnTo>
                    <a:pt x="30305" y="11550"/>
                  </a:lnTo>
                  <a:lnTo>
                    <a:pt x="30344" y="11276"/>
                  </a:lnTo>
                  <a:lnTo>
                    <a:pt x="30423" y="11002"/>
                  </a:lnTo>
                  <a:lnTo>
                    <a:pt x="30618" y="10454"/>
                  </a:lnTo>
                  <a:lnTo>
                    <a:pt x="30847" y="10083"/>
                  </a:lnTo>
                  <a:close/>
                  <a:moveTo>
                    <a:pt x="24589" y="0"/>
                  </a:moveTo>
                  <a:lnTo>
                    <a:pt x="23923" y="39"/>
                  </a:lnTo>
                  <a:lnTo>
                    <a:pt x="23258" y="157"/>
                  </a:lnTo>
                  <a:lnTo>
                    <a:pt x="22944" y="274"/>
                  </a:lnTo>
                  <a:lnTo>
                    <a:pt x="22631" y="352"/>
                  </a:lnTo>
                  <a:lnTo>
                    <a:pt x="22318" y="470"/>
                  </a:lnTo>
                  <a:lnTo>
                    <a:pt x="22005" y="587"/>
                  </a:lnTo>
                  <a:lnTo>
                    <a:pt x="21378" y="861"/>
                  </a:lnTo>
                  <a:lnTo>
                    <a:pt x="21065" y="1018"/>
                  </a:lnTo>
                  <a:lnTo>
                    <a:pt x="20791" y="1175"/>
                  </a:lnTo>
                  <a:lnTo>
                    <a:pt x="20243" y="1527"/>
                  </a:lnTo>
                  <a:lnTo>
                    <a:pt x="19695" y="1879"/>
                  </a:lnTo>
                  <a:lnTo>
                    <a:pt x="19186" y="2271"/>
                  </a:lnTo>
                  <a:lnTo>
                    <a:pt x="18677" y="2702"/>
                  </a:lnTo>
                  <a:lnTo>
                    <a:pt x="17698" y="3563"/>
                  </a:lnTo>
                  <a:lnTo>
                    <a:pt x="16758" y="4464"/>
                  </a:lnTo>
                  <a:lnTo>
                    <a:pt x="15897" y="5442"/>
                  </a:lnTo>
                  <a:lnTo>
                    <a:pt x="15075" y="6460"/>
                  </a:lnTo>
                  <a:lnTo>
                    <a:pt x="14722" y="7009"/>
                  </a:lnTo>
                  <a:lnTo>
                    <a:pt x="14370" y="7557"/>
                  </a:lnTo>
                  <a:lnTo>
                    <a:pt x="14017" y="8105"/>
                  </a:lnTo>
                  <a:lnTo>
                    <a:pt x="13947" y="8236"/>
                  </a:lnTo>
                  <a:lnTo>
                    <a:pt x="13704" y="7831"/>
                  </a:lnTo>
                  <a:lnTo>
                    <a:pt x="13508" y="7557"/>
                  </a:lnTo>
                  <a:lnTo>
                    <a:pt x="13273" y="7283"/>
                  </a:lnTo>
                  <a:lnTo>
                    <a:pt x="12999" y="7048"/>
                  </a:lnTo>
                  <a:lnTo>
                    <a:pt x="12764" y="6852"/>
                  </a:lnTo>
                  <a:lnTo>
                    <a:pt x="12490" y="6656"/>
                  </a:lnTo>
                  <a:lnTo>
                    <a:pt x="12177" y="6460"/>
                  </a:lnTo>
                  <a:lnTo>
                    <a:pt x="11903" y="6304"/>
                  </a:lnTo>
                  <a:lnTo>
                    <a:pt x="11590" y="6186"/>
                  </a:lnTo>
                  <a:lnTo>
                    <a:pt x="10924" y="5991"/>
                  </a:lnTo>
                  <a:lnTo>
                    <a:pt x="10298" y="5873"/>
                  </a:lnTo>
                  <a:lnTo>
                    <a:pt x="9632" y="5834"/>
                  </a:lnTo>
                  <a:lnTo>
                    <a:pt x="8967" y="5834"/>
                  </a:lnTo>
                  <a:lnTo>
                    <a:pt x="8301" y="5912"/>
                  </a:lnTo>
                  <a:lnTo>
                    <a:pt x="7675" y="6030"/>
                  </a:lnTo>
                  <a:lnTo>
                    <a:pt x="7048" y="6225"/>
                  </a:lnTo>
                  <a:lnTo>
                    <a:pt x="6422" y="6500"/>
                  </a:lnTo>
                  <a:lnTo>
                    <a:pt x="5834" y="6813"/>
                  </a:lnTo>
                  <a:lnTo>
                    <a:pt x="5286" y="7165"/>
                  </a:lnTo>
                  <a:lnTo>
                    <a:pt x="4777" y="7557"/>
                  </a:lnTo>
                  <a:lnTo>
                    <a:pt x="4268" y="7948"/>
                  </a:lnTo>
                  <a:lnTo>
                    <a:pt x="3798" y="8379"/>
                  </a:lnTo>
                  <a:lnTo>
                    <a:pt x="3368" y="8849"/>
                  </a:lnTo>
                  <a:lnTo>
                    <a:pt x="2937" y="9358"/>
                  </a:lnTo>
                  <a:lnTo>
                    <a:pt x="2545" y="9867"/>
                  </a:lnTo>
                  <a:lnTo>
                    <a:pt x="1801" y="10885"/>
                  </a:lnTo>
                  <a:lnTo>
                    <a:pt x="1097" y="11981"/>
                  </a:lnTo>
                  <a:lnTo>
                    <a:pt x="509" y="13116"/>
                  </a:lnTo>
                  <a:lnTo>
                    <a:pt x="0" y="14291"/>
                  </a:lnTo>
                  <a:lnTo>
                    <a:pt x="274" y="13704"/>
                  </a:lnTo>
                  <a:lnTo>
                    <a:pt x="549" y="13156"/>
                  </a:lnTo>
                  <a:lnTo>
                    <a:pt x="1214" y="12059"/>
                  </a:lnTo>
                  <a:lnTo>
                    <a:pt x="1919" y="11002"/>
                  </a:lnTo>
                  <a:lnTo>
                    <a:pt x="2702" y="9984"/>
                  </a:lnTo>
                  <a:lnTo>
                    <a:pt x="3094" y="9514"/>
                  </a:lnTo>
                  <a:lnTo>
                    <a:pt x="3524" y="9044"/>
                  </a:lnTo>
                  <a:lnTo>
                    <a:pt x="3994" y="8575"/>
                  </a:lnTo>
                  <a:lnTo>
                    <a:pt x="4464" y="8183"/>
                  </a:lnTo>
                  <a:lnTo>
                    <a:pt x="4973" y="7792"/>
                  </a:lnTo>
                  <a:lnTo>
                    <a:pt x="5482" y="7439"/>
                  </a:lnTo>
                  <a:lnTo>
                    <a:pt x="6030" y="7126"/>
                  </a:lnTo>
                  <a:lnTo>
                    <a:pt x="6578" y="6852"/>
                  </a:lnTo>
                  <a:lnTo>
                    <a:pt x="7166" y="6617"/>
                  </a:lnTo>
                  <a:lnTo>
                    <a:pt x="7753" y="6421"/>
                  </a:lnTo>
                  <a:lnTo>
                    <a:pt x="8379" y="6304"/>
                  </a:lnTo>
                  <a:lnTo>
                    <a:pt x="9006" y="6265"/>
                  </a:lnTo>
                  <a:lnTo>
                    <a:pt x="9593" y="6265"/>
                  </a:lnTo>
                  <a:lnTo>
                    <a:pt x="10219" y="6343"/>
                  </a:lnTo>
                  <a:lnTo>
                    <a:pt x="10807" y="6460"/>
                  </a:lnTo>
                  <a:lnTo>
                    <a:pt x="11394" y="6656"/>
                  </a:lnTo>
                  <a:lnTo>
                    <a:pt x="11942" y="6930"/>
                  </a:lnTo>
                  <a:lnTo>
                    <a:pt x="12451" y="7243"/>
                  </a:lnTo>
                  <a:lnTo>
                    <a:pt x="12882" y="7674"/>
                  </a:lnTo>
                  <a:lnTo>
                    <a:pt x="13234" y="8144"/>
                  </a:lnTo>
                  <a:lnTo>
                    <a:pt x="13548" y="8653"/>
                  </a:lnTo>
                  <a:lnTo>
                    <a:pt x="13631" y="8848"/>
                  </a:lnTo>
                  <a:lnTo>
                    <a:pt x="13430" y="9279"/>
                  </a:lnTo>
                  <a:lnTo>
                    <a:pt x="13195" y="9906"/>
                  </a:lnTo>
                  <a:lnTo>
                    <a:pt x="13039" y="10571"/>
                  </a:lnTo>
                  <a:lnTo>
                    <a:pt x="12999" y="10924"/>
                  </a:lnTo>
                  <a:lnTo>
                    <a:pt x="12999" y="11315"/>
                  </a:lnTo>
                  <a:lnTo>
                    <a:pt x="13039" y="11511"/>
                  </a:lnTo>
                  <a:lnTo>
                    <a:pt x="13078" y="11707"/>
                  </a:lnTo>
                  <a:lnTo>
                    <a:pt x="13195" y="11942"/>
                  </a:lnTo>
                  <a:lnTo>
                    <a:pt x="13313" y="12020"/>
                  </a:lnTo>
                  <a:lnTo>
                    <a:pt x="13430" y="12098"/>
                  </a:lnTo>
                  <a:lnTo>
                    <a:pt x="13587" y="12177"/>
                  </a:lnTo>
                  <a:lnTo>
                    <a:pt x="13861" y="12177"/>
                  </a:lnTo>
                  <a:lnTo>
                    <a:pt x="14017" y="12098"/>
                  </a:lnTo>
                  <a:lnTo>
                    <a:pt x="14135" y="12059"/>
                  </a:lnTo>
                  <a:lnTo>
                    <a:pt x="14252" y="11942"/>
                  </a:lnTo>
                  <a:lnTo>
                    <a:pt x="14370" y="11785"/>
                  </a:lnTo>
                  <a:lnTo>
                    <a:pt x="14448" y="11589"/>
                  </a:lnTo>
                  <a:lnTo>
                    <a:pt x="14526" y="11394"/>
                  </a:lnTo>
                  <a:lnTo>
                    <a:pt x="14605" y="11041"/>
                  </a:lnTo>
                  <a:lnTo>
                    <a:pt x="14605" y="10689"/>
                  </a:lnTo>
                  <a:lnTo>
                    <a:pt x="14605" y="10337"/>
                  </a:lnTo>
                  <a:lnTo>
                    <a:pt x="14526" y="9671"/>
                  </a:lnTo>
                  <a:lnTo>
                    <a:pt x="14331" y="9005"/>
                  </a:lnTo>
                  <a:lnTo>
                    <a:pt x="14303" y="8946"/>
                  </a:lnTo>
                  <a:lnTo>
                    <a:pt x="14605" y="8418"/>
                  </a:lnTo>
                  <a:lnTo>
                    <a:pt x="14918" y="7909"/>
                  </a:lnTo>
                  <a:lnTo>
                    <a:pt x="15270" y="7400"/>
                  </a:lnTo>
                  <a:lnTo>
                    <a:pt x="15623" y="6891"/>
                  </a:lnTo>
                  <a:lnTo>
                    <a:pt x="16445" y="5912"/>
                  </a:lnTo>
                  <a:lnTo>
                    <a:pt x="17267" y="4973"/>
                  </a:lnTo>
                  <a:lnTo>
                    <a:pt x="18168" y="4072"/>
                  </a:lnTo>
                  <a:lnTo>
                    <a:pt x="19146" y="3250"/>
                  </a:lnTo>
                  <a:lnTo>
                    <a:pt x="19616" y="2858"/>
                  </a:lnTo>
                  <a:lnTo>
                    <a:pt x="20125" y="2506"/>
                  </a:lnTo>
                  <a:lnTo>
                    <a:pt x="20634" y="2153"/>
                  </a:lnTo>
                  <a:lnTo>
                    <a:pt x="21182" y="1840"/>
                  </a:lnTo>
                  <a:lnTo>
                    <a:pt x="21417" y="1644"/>
                  </a:lnTo>
                  <a:lnTo>
                    <a:pt x="21691" y="1527"/>
                  </a:lnTo>
                  <a:lnTo>
                    <a:pt x="22279" y="1292"/>
                  </a:lnTo>
                  <a:lnTo>
                    <a:pt x="22553" y="1175"/>
                  </a:lnTo>
                  <a:lnTo>
                    <a:pt x="22866" y="1096"/>
                  </a:lnTo>
                  <a:lnTo>
                    <a:pt x="23414" y="901"/>
                  </a:lnTo>
                  <a:lnTo>
                    <a:pt x="24041" y="822"/>
                  </a:lnTo>
                  <a:lnTo>
                    <a:pt x="24628" y="744"/>
                  </a:lnTo>
                  <a:lnTo>
                    <a:pt x="25215" y="744"/>
                  </a:lnTo>
                  <a:lnTo>
                    <a:pt x="25842" y="822"/>
                  </a:lnTo>
                  <a:lnTo>
                    <a:pt x="26429" y="940"/>
                  </a:lnTo>
                  <a:lnTo>
                    <a:pt x="26977" y="1096"/>
                  </a:lnTo>
                  <a:lnTo>
                    <a:pt x="27525" y="1331"/>
                  </a:lnTo>
                  <a:lnTo>
                    <a:pt x="28073" y="1644"/>
                  </a:lnTo>
                  <a:lnTo>
                    <a:pt x="28543" y="1997"/>
                  </a:lnTo>
                  <a:lnTo>
                    <a:pt x="29013" y="2388"/>
                  </a:lnTo>
                  <a:lnTo>
                    <a:pt x="29405" y="2819"/>
                  </a:lnTo>
                  <a:lnTo>
                    <a:pt x="29718" y="3289"/>
                  </a:lnTo>
                  <a:lnTo>
                    <a:pt x="29875" y="3563"/>
                  </a:lnTo>
                  <a:lnTo>
                    <a:pt x="29992" y="3837"/>
                  </a:lnTo>
                  <a:lnTo>
                    <a:pt x="30070" y="4111"/>
                  </a:lnTo>
                  <a:lnTo>
                    <a:pt x="30188" y="4385"/>
                  </a:lnTo>
                  <a:lnTo>
                    <a:pt x="30462" y="5638"/>
                  </a:lnTo>
                  <a:lnTo>
                    <a:pt x="30658" y="6852"/>
                  </a:lnTo>
                  <a:lnTo>
                    <a:pt x="30814" y="8105"/>
                  </a:lnTo>
                  <a:lnTo>
                    <a:pt x="30853" y="8731"/>
                  </a:lnTo>
                  <a:lnTo>
                    <a:pt x="30867" y="8945"/>
                  </a:lnTo>
                  <a:lnTo>
                    <a:pt x="30775" y="9044"/>
                  </a:lnTo>
                  <a:lnTo>
                    <a:pt x="30384" y="9553"/>
                  </a:lnTo>
                  <a:lnTo>
                    <a:pt x="30031" y="10141"/>
                  </a:lnTo>
                  <a:lnTo>
                    <a:pt x="29914" y="10454"/>
                  </a:lnTo>
                  <a:lnTo>
                    <a:pt x="29757" y="10806"/>
                  </a:lnTo>
                  <a:lnTo>
                    <a:pt x="29679" y="11120"/>
                  </a:lnTo>
                  <a:lnTo>
                    <a:pt x="29640" y="11511"/>
                  </a:lnTo>
                  <a:lnTo>
                    <a:pt x="29640" y="11707"/>
                  </a:lnTo>
                  <a:lnTo>
                    <a:pt x="29679" y="11942"/>
                  </a:lnTo>
                  <a:lnTo>
                    <a:pt x="29718" y="12020"/>
                  </a:lnTo>
                  <a:lnTo>
                    <a:pt x="29757" y="12177"/>
                  </a:lnTo>
                  <a:lnTo>
                    <a:pt x="29875" y="12294"/>
                  </a:lnTo>
                  <a:lnTo>
                    <a:pt x="30031" y="12412"/>
                  </a:lnTo>
                  <a:lnTo>
                    <a:pt x="30227" y="12451"/>
                  </a:lnTo>
                  <a:lnTo>
                    <a:pt x="30384" y="12451"/>
                  </a:lnTo>
                  <a:lnTo>
                    <a:pt x="30540" y="12373"/>
                  </a:lnTo>
                  <a:lnTo>
                    <a:pt x="30658" y="12333"/>
                  </a:lnTo>
                  <a:lnTo>
                    <a:pt x="30814" y="12216"/>
                  </a:lnTo>
                  <a:lnTo>
                    <a:pt x="30971" y="12059"/>
                  </a:lnTo>
                  <a:lnTo>
                    <a:pt x="31206" y="11707"/>
                  </a:lnTo>
                  <a:lnTo>
                    <a:pt x="31323" y="11355"/>
                  </a:lnTo>
                  <a:lnTo>
                    <a:pt x="31441" y="11041"/>
                  </a:lnTo>
                  <a:lnTo>
                    <a:pt x="31480" y="10689"/>
                  </a:lnTo>
                  <a:lnTo>
                    <a:pt x="31558" y="10023"/>
                  </a:lnTo>
                  <a:lnTo>
                    <a:pt x="31558" y="9358"/>
                  </a:lnTo>
                  <a:lnTo>
                    <a:pt x="31558" y="9107"/>
                  </a:lnTo>
                  <a:lnTo>
                    <a:pt x="31676" y="8966"/>
                  </a:lnTo>
                  <a:lnTo>
                    <a:pt x="32145" y="8535"/>
                  </a:lnTo>
                  <a:lnTo>
                    <a:pt x="32615" y="8144"/>
                  </a:lnTo>
                  <a:lnTo>
                    <a:pt x="33124" y="7792"/>
                  </a:lnTo>
                  <a:lnTo>
                    <a:pt x="33633" y="7478"/>
                  </a:lnTo>
                  <a:lnTo>
                    <a:pt x="34181" y="7204"/>
                  </a:lnTo>
                  <a:lnTo>
                    <a:pt x="34769" y="6930"/>
                  </a:lnTo>
                  <a:lnTo>
                    <a:pt x="35356" y="6695"/>
                  </a:lnTo>
                  <a:lnTo>
                    <a:pt x="35943" y="6500"/>
                  </a:lnTo>
                  <a:lnTo>
                    <a:pt x="36531" y="6304"/>
                  </a:lnTo>
                  <a:lnTo>
                    <a:pt x="37157" y="6147"/>
                  </a:lnTo>
                  <a:lnTo>
                    <a:pt x="37784" y="6030"/>
                  </a:lnTo>
                  <a:lnTo>
                    <a:pt x="38997" y="5834"/>
                  </a:lnTo>
                  <a:lnTo>
                    <a:pt x="40289" y="5716"/>
                  </a:lnTo>
                  <a:lnTo>
                    <a:pt x="40916" y="5716"/>
                  </a:lnTo>
                  <a:lnTo>
                    <a:pt x="41503" y="5756"/>
                  </a:lnTo>
                  <a:lnTo>
                    <a:pt x="42130" y="5834"/>
                  </a:lnTo>
                  <a:lnTo>
                    <a:pt x="42756" y="5951"/>
                  </a:lnTo>
                  <a:lnTo>
                    <a:pt x="43030" y="6069"/>
                  </a:lnTo>
                  <a:lnTo>
                    <a:pt x="43343" y="6186"/>
                  </a:lnTo>
                  <a:lnTo>
                    <a:pt x="43892" y="6421"/>
                  </a:lnTo>
                  <a:lnTo>
                    <a:pt x="44361" y="6774"/>
                  </a:lnTo>
                  <a:lnTo>
                    <a:pt x="44596" y="7009"/>
                  </a:lnTo>
                  <a:lnTo>
                    <a:pt x="44831" y="7204"/>
                  </a:lnTo>
                  <a:lnTo>
                    <a:pt x="45184" y="7713"/>
                  </a:lnTo>
                  <a:lnTo>
                    <a:pt x="45340" y="7987"/>
                  </a:lnTo>
                  <a:lnTo>
                    <a:pt x="45497" y="8261"/>
                  </a:lnTo>
                  <a:lnTo>
                    <a:pt x="45693" y="8849"/>
                  </a:lnTo>
                  <a:lnTo>
                    <a:pt x="45849" y="9436"/>
                  </a:lnTo>
                  <a:lnTo>
                    <a:pt x="45967" y="10062"/>
                  </a:lnTo>
                  <a:lnTo>
                    <a:pt x="46006" y="10728"/>
                  </a:lnTo>
                  <a:lnTo>
                    <a:pt x="46006" y="11355"/>
                  </a:lnTo>
                  <a:lnTo>
                    <a:pt x="45967" y="11981"/>
                  </a:lnTo>
                  <a:lnTo>
                    <a:pt x="45888" y="12607"/>
                  </a:lnTo>
                  <a:lnTo>
                    <a:pt x="45810" y="13234"/>
                  </a:lnTo>
                  <a:lnTo>
                    <a:pt x="45653" y="13860"/>
                  </a:lnTo>
                  <a:lnTo>
                    <a:pt x="45497" y="14487"/>
                  </a:lnTo>
                  <a:lnTo>
                    <a:pt x="45693" y="13860"/>
                  </a:lnTo>
                  <a:lnTo>
                    <a:pt x="45849" y="13273"/>
                  </a:lnTo>
                  <a:lnTo>
                    <a:pt x="45967" y="12607"/>
                  </a:lnTo>
                  <a:lnTo>
                    <a:pt x="46084" y="11981"/>
                  </a:lnTo>
                  <a:lnTo>
                    <a:pt x="46123" y="11355"/>
                  </a:lnTo>
                  <a:lnTo>
                    <a:pt x="46162" y="10689"/>
                  </a:lnTo>
                  <a:lnTo>
                    <a:pt x="46123" y="10062"/>
                  </a:lnTo>
                  <a:lnTo>
                    <a:pt x="46045" y="9436"/>
                  </a:lnTo>
                  <a:lnTo>
                    <a:pt x="45928" y="8770"/>
                  </a:lnTo>
                  <a:lnTo>
                    <a:pt x="45732" y="8144"/>
                  </a:lnTo>
                  <a:lnTo>
                    <a:pt x="45575" y="7870"/>
                  </a:lnTo>
                  <a:lnTo>
                    <a:pt x="45419" y="7557"/>
                  </a:lnTo>
                  <a:lnTo>
                    <a:pt x="45262" y="7283"/>
                  </a:lnTo>
                  <a:lnTo>
                    <a:pt x="45027" y="7048"/>
                  </a:lnTo>
                  <a:lnTo>
                    <a:pt x="44831" y="6774"/>
                  </a:lnTo>
                  <a:lnTo>
                    <a:pt x="44596" y="6539"/>
                  </a:lnTo>
                  <a:lnTo>
                    <a:pt x="44048" y="6147"/>
                  </a:lnTo>
                  <a:lnTo>
                    <a:pt x="43461" y="5834"/>
                  </a:lnTo>
                  <a:lnTo>
                    <a:pt x="43148" y="5716"/>
                  </a:lnTo>
                  <a:lnTo>
                    <a:pt x="42834" y="5599"/>
                  </a:lnTo>
                  <a:lnTo>
                    <a:pt x="42208" y="5442"/>
                  </a:lnTo>
                  <a:lnTo>
                    <a:pt x="41581" y="5325"/>
                  </a:lnTo>
                  <a:lnTo>
                    <a:pt x="40916" y="5286"/>
                  </a:lnTo>
                  <a:lnTo>
                    <a:pt x="40250" y="5286"/>
                  </a:lnTo>
                  <a:lnTo>
                    <a:pt x="39624" y="5325"/>
                  </a:lnTo>
                  <a:lnTo>
                    <a:pt x="38958" y="5364"/>
                  </a:lnTo>
                  <a:lnTo>
                    <a:pt x="37666" y="5521"/>
                  </a:lnTo>
                  <a:lnTo>
                    <a:pt x="37040" y="5677"/>
                  </a:lnTo>
                  <a:lnTo>
                    <a:pt x="36413" y="5795"/>
                  </a:lnTo>
                  <a:lnTo>
                    <a:pt x="35787" y="5991"/>
                  </a:lnTo>
                  <a:lnTo>
                    <a:pt x="35160" y="6186"/>
                  </a:lnTo>
                  <a:lnTo>
                    <a:pt x="34534" y="6421"/>
                  </a:lnTo>
                  <a:lnTo>
                    <a:pt x="33947" y="6656"/>
                  </a:lnTo>
                  <a:lnTo>
                    <a:pt x="33359" y="6969"/>
                  </a:lnTo>
                  <a:lnTo>
                    <a:pt x="32811" y="7322"/>
                  </a:lnTo>
                  <a:lnTo>
                    <a:pt x="32263" y="7674"/>
                  </a:lnTo>
                  <a:lnTo>
                    <a:pt x="31715" y="8066"/>
                  </a:lnTo>
                  <a:lnTo>
                    <a:pt x="31531" y="8250"/>
                  </a:lnTo>
                  <a:lnTo>
                    <a:pt x="31519" y="8066"/>
                  </a:lnTo>
                  <a:lnTo>
                    <a:pt x="31362" y="6774"/>
                  </a:lnTo>
                  <a:lnTo>
                    <a:pt x="31167" y="5482"/>
                  </a:lnTo>
                  <a:lnTo>
                    <a:pt x="30893" y="4229"/>
                  </a:lnTo>
                  <a:lnTo>
                    <a:pt x="30814" y="3876"/>
                  </a:lnTo>
                  <a:lnTo>
                    <a:pt x="30658" y="3563"/>
                  </a:lnTo>
                  <a:lnTo>
                    <a:pt x="30540" y="3250"/>
                  </a:lnTo>
                  <a:lnTo>
                    <a:pt x="30384" y="2937"/>
                  </a:lnTo>
                  <a:lnTo>
                    <a:pt x="29992" y="2349"/>
                  </a:lnTo>
                  <a:lnTo>
                    <a:pt x="29522" y="1840"/>
                  </a:lnTo>
                  <a:lnTo>
                    <a:pt x="29013" y="1410"/>
                  </a:lnTo>
                  <a:lnTo>
                    <a:pt x="28465" y="1018"/>
                  </a:lnTo>
                  <a:lnTo>
                    <a:pt x="27878" y="666"/>
                  </a:lnTo>
                  <a:lnTo>
                    <a:pt x="27251" y="392"/>
                  </a:lnTo>
                  <a:lnTo>
                    <a:pt x="26625" y="196"/>
                  </a:lnTo>
                  <a:lnTo>
                    <a:pt x="25959" y="39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8" name="Google Shape;258;p9"/>
          <p:cNvGrpSpPr/>
          <p:nvPr/>
        </p:nvGrpSpPr>
        <p:grpSpPr>
          <a:xfrm flipH="1" rot="1702608">
            <a:off x="5834636" y="3945884"/>
            <a:ext cx="602069" cy="903825"/>
            <a:chOff x="1496000" y="2649975"/>
            <a:chExt cx="634325" cy="952425"/>
          </a:xfrm>
        </p:grpSpPr>
        <p:sp>
          <p:nvSpPr>
            <p:cNvPr id="259" name="Google Shape;259;p9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h="34965" w="25373">
                  <a:moveTo>
                    <a:pt x="14722" y="0"/>
                  </a:moveTo>
                  <a:lnTo>
                    <a:pt x="14096" y="40"/>
                  </a:lnTo>
                  <a:lnTo>
                    <a:pt x="13469" y="118"/>
                  </a:lnTo>
                  <a:lnTo>
                    <a:pt x="12843" y="235"/>
                  </a:lnTo>
                  <a:lnTo>
                    <a:pt x="12256" y="353"/>
                  </a:lnTo>
                  <a:lnTo>
                    <a:pt x="11629" y="549"/>
                  </a:lnTo>
                  <a:lnTo>
                    <a:pt x="11003" y="784"/>
                  </a:lnTo>
                  <a:lnTo>
                    <a:pt x="10415" y="1018"/>
                  </a:lnTo>
                  <a:lnTo>
                    <a:pt x="9789" y="1293"/>
                  </a:lnTo>
                  <a:lnTo>
                    <a:pt x="9202" y="1606"/>
                  </a:lnTo>
                  <a:lnTo>
                    <a:pt x="8614" y="1958"/>
                  </a:lnTo>
                  <a:lnTo>
                    <a:pt x="8066" y="2350"/>
                  </a:lnTo>
                  <a:lnTo>
                    <a:pt x="7479" y="2741"/>
                  </a:lnTo>
                  <a:lnTo>
                    <a:pt x="6931" y="3211"/>
                  </a:lnTo>
                  <a:lnTo>
                    <a:pt x="6383" y="3681"/>
                  </a:lnTo>
                  <a:lnTo>
                    <a:pt x="5874" y="4151"/>
                  </a:lnTo>
                  <a:lnTo>
                    <a:pt x="5365" y="4699"/>
                  </a:lnTo>
                  <a:lnTo>
                    <a:pt x="4856" y="5247"/>
                  </a:lnTo>
                  <a:lnTo>
                    <a:pt x="4386" y="5834"/>
                  </a:lnTo>
                  <a:lnTo>
                    <a:pt x="3916" y="6422"/>
                  </a:lnTo>
                  <a:lnTo>
                    <a:pt x="3446" y="7087"/>
                  </a:lnTo>
                  <a:lnTo>
                    <a:pt x="3055" y="7714"/>
                  </a:lnTo>
                  <a:lnTo>
                    <a:pt x="2624" y="8418"/>
                  </a:lnTo>
                  <a:lnTo>
                    <a:pt x="2271" y="9123"/>
                  </a:lnTo>
                  <a:lnTo>
                    <a:pt x="1880" y="9828"/>
                  </a:lnTo>
                  <a:lnTo>
                    <a:pt x="1567" y="10572"/>
                  </a:lnTo>
                  <a:lnTo>
                    <a:pt x="1253" y="11355"/>
                  </a:lnTo>
                  <a:lnTo>
                    <a:pt x="979" y="12138"/>
                  </a:lnTo>
                  <a:lnTo>
                    <a:pt x="744" y="12960"/>
                  </a:lnTo>
                  <a:lnTo>
                    <a:pt x="549" y="13822"/>
                  </a:lnTo>
                  <a:lnTo>
                    <a:pt x="353" y="14683"/>
                  </a:lnTo>
                  <a:lnTo>
                    <a:pt x="235" y="15584"/>
                  </a:lnTo>
                  <a:lnTo>
                    <a:pt x="118" y="16484"/>
                  </a:lnTo>
                  <a:lnTo>
                    <a:pt x="79" y="17385"/>
                  </a:lnTo>
                  <a:lnTo>
                    <a:pt x="40" y="18324"/>
                  </a:lnTo>
                  <a:lnTo>
                    <a:pt x="1" y="19264"/>
                  </a:lnTo>
                  <a:lnTo>
                    <a:pt x="40" y="20165"/>
                  </a:lnTo>
                  <a:lnTo>
                    <a:pt x="79" y="21104"/>
                  </a:lnTo>
                  <a:lnTo>
                    <a:pt x="157" y="22044"/>
                  </a:lnTo>
                  <a:lnTo>
                    <a:pt x="275" y="22944"/>
                  </a:lnTo>
                  <a:lnTo>
                    <a:pt x="392" y="23845"/>
                  </a:lnTo>
                  <a:lnTo>
                    <a:pt x="510" y="24746"/>
                  </a:lnTo>
                  <a:lnTo>
                    <a:pt x="705" y="25646"/>
                  </a:lnTo>
                  <a:lnTo>
                    <a:pt x="901" y="26507"/>
                  </a:lnTo>
                  <a:lnTo>
                    <a:pt x="1097" y="27330"/>
                  </a:lnTo>
                  <a:lnTo>
                    <a:pt x="1332" y="28152"/>
                  </a:lnTo>
                  <a:lnTo>
                    <a:pt x="1567" y="28896"/>
                  </a:lnTo>
                  <a:lnTo>
                    <a:pt x="1802" y="29640"/>
                  </a:lnTo>
                  <a:lnTo>
                    <a:pt x="2076" y="30384"/>
                  </a:lnTo>
                  <a:lnTo>
                    <a:pt x="2389" y="31049"/>
                  </a:lnTo>
                  <a:lnTo>
                    <a:pt x="2663" y="31676"/>
                  </a:lnTo>
                  <a:lnTo>
                    <a:pt x="2976" y="32263"/>
                  </a:lnTo>
                  <a:lnTo>
                    <a:pt x="3289" y="32772"/>
                  </a:lnTo>
                  <a:lnTo>
                    <a:pt x="3642" y="33242"/>
                  </a:lnTo>
                  <a:lnTo>
                    <a:pt x="3955" y="33673"/>
                  </a:lnTo>
                  <a:lnTo>
                    <a:pt x="4307" y="34064"/>
                  </a:lnTo>
                  <a:lnTo>
                    <a:pt x="4660" y="34338"/>
                  </a:lnTo>
                  <a:lnTo>
                    <a:pt x="5012" y="34612"/>
                  </a:lnTo>
                  <a:lnTo>
                    <a:pt x="5365" y="34769"/>
                  </a:lnTo>
                  <a:lnTo>
                    <a:pt x="5756" y="34886"/>
                  </a:lnTo>
                  <a:lnTo>
                    <a:pt x="6187" y="34925"/>
                  </a:lnTo>
                  <a:lnTo>
                    <a:pt x="6696" y="34965"/>
                  </a:lnTo>
                  <a:lnTo>
                    <a:pt x="7205" y="34886"/>
                  </a:lnTo>
                  <a:lnTo>
                    <a:pt x="7714" y="34808"/>
                  </a:lnTo>
                  <a:lnTo>
                    <a:pt x="8301" y="34691"/>
                  </a:lnTo>
                  <a:lnTo>
                    <a:pt x="8888" y="34495"/>
                  </a:lnTo>
                  <a:lnTo>
                    <a:pt x="9515" y="34260"/>
                  </a:lnTo>
                  <a:lnTo>
                    <a:pt x="10141" y="33986"/>
                  </a:lnTo>
                  <a:lnTo>
                    <a:pt x="10807" y="33673"/>
                  </a:lnTo>
                  <a:lnTo>
                    <a:pt x="11473" y="33320"/>
                  </a:lnTo>
                  <a:lnTo>
                    <a:pt x="12177" y="32929"/>
                  </a:lnTo>
                  <a:lnTo>
                    <a:pt x="12882" y="32537"/>
                  </a:lnTo>
                  <a:lnTo>
                    <a:pt x="13587" y="32067"/>
                  </a:lnTo>
                  <a:lnTo>
                    <a:pt x="14292" y="31597"/>
                  </a:lnTo>
                  <a:lnTo>
                    <a:pt x="14996" y="31049"/>
                  </a:lnTo>
                  <a:lnTo>
                    <a:pt x="15701" y="30501"/>
                  </a:lnTo>
                  <a:lnTo>
                    <a:pt x="16406" y="29953"/>
                  </a:lnTo>
                  <a:lnTo>
                    <a:pt x="17071" y="29326"/>
                  </a:lnTo>
                  <a:lnTo>
                    <a:pt x="17776" y="28739"/>
                  </a:lnTo>
                  <a:lnTo>
                    <a:pt x="18442" y="28074"/>
                  </a:lnTo>
                  <a:lnTo>
                    <a:pt x="19068" y="27408"/>
                  </a:lnTo>
                  <a:lnTo>
                    <a:pt x="19695" y="26742"/>
                  </a:lnTo>
                  <a:lnTo>
                    <a:pt x="20321" y="26038"/>
                  </a:lnTo>
                  <a:lnTo>
                    <a:pt x="20909" y="25294"/>
                  </a:lnTo>
                  <a:lnTo>
                    <a:pt x="21457" y="24589"/>
                  </a:lnTo>
                  <a:lnTo>
                    <a:pt x="21966" y="23845"/>
                  </a:lnTo>
                  <a:lnTo>
                    <a:pt x="22475" y="23062"/>
                  </a:lnTo>
                  <a:lnTo>
                    <a:pt x="22905" y="22318"/>
                  </a:lnTo>
                  <a:lnTo>
                    <a:pt x="23297" y="21535"/>
                  </a:lnTo>
                  <a:lnTo>
                    <a:pt x="23688" y="20791"/>
                  </a:lnTo>
                  <a:lnTo>
                    <a:pt x="24002" y="20008"/>
                  </a:lnTo>
                  <a:lnTo>
                    <a:pt x="24276" y="19225"/>
                  </a:lnTo>
                  <a:lnTo>
                    <a:pt x="24511" y="18442"/>
                  </a:lnTo>
                  <a:lnTo>
                    <a:pt x="24746" y="17659"/>
                  </a:lnTo>
                  <a:lnTo>
                    <a:pt x="24941" y="16876"/>
                  </a:lnTo>
                  <a:lnTo>
                    <a:pt x="25059" y="16093"/>
                  </a:lnTo>
                  <a:lnTo>
                    <a:pt x="25176" y="15309"/>
                  </a:lnTo>
                  <a:lnTo>
                    <a:pt x="25294" y="14566"/>
                  </a:lnTo>
                  <a:lnTo>
                    <a:pt x="25333" y="13783"/>
                  </a:lnTo>
                  <a:lnTo>
                    <a:pt x="25372" y="13039"/>
                  </a:lnTo>
                  <a:lnTo>
                    <a:pt x="25372" y="12295"/>
                  </a:lnTo>
                  <a:lnTo>
                    <a:pt x="25333" y="11551"/>
                  </a:lnTo>
                  <a:lnTo>
                    <a:pt x="25255" y="10846"/>
                  </a:lnTo>
                  <a:lnTo>
                    <a:pt x="25176" y="10141"/>
                  </a:lnTo>
                  <a:lnTo>
                    <a:pt x="25059" y="9436"/>
                  </a:lnTo>
                  <a:lnTo>
                    <a:pt x="24902" y="8732"/>
                  </a:lnTo>
                  <a:lnTo>
                    <a:pt x="24706" y="8066"/>
                  </a:lnTo>
                  <a:lnTo>
                    <a:pt x="24511" y="7440"/>
                  </a:lnTo>
                  <a:lnTo>
                    <a:pt x="24276" y="6813"/>
                  </a:lnTo>
                  <a:lnTo>
                    <a:pt x="24002" y="6187"/>
                  </a:lnTo>
                  <a:lnTo>
                    <a:pt x="23728" y="5599"/>
                  </a:lnTo>
                  <a:lnTo>
                    <a:pt x="23414" y="5051"/>
                  </a:lnTo>
                  <a:lnTo>
                    <a:pt x="23062" y="4503"/>
                  </a:lnTo>
                  <a:lnTo>
                    <a:pt x="22710" y="3955"/>
                  </a:lnTo>
                  <a:lnTo>
                    <a:pt x="22318" y="3485"/>
                  </a:lnTo>
                  <a:lnTo>
                    <a:pt x="21927" y="3015"/>
                  </a:lnTo>
                  <a:lnTo>
                    <a:pt x="21457" y="2585"/>
                  </a:lnTo>
                  <a:lnTo>
                    <a:pt x="21026" y="2154"/>
                  </a:lnTo>
                  <a:lnTo>
                    <a:pt x="20517" y="1802"/>
                  </a:lnTo>
                  <a:lnTo>
                    <a:pt x="20008" y="1449"/>
                  </a:lnTo>
                  <a:lnTo>
                    <a:pt x="19499" y="1136"/>
                  </a:lnTo>
                  <a:lnTo>
                    <a:pt x="18912" y="862"/>
                  </a:lnTo>
                  <a:lnTo>
                    <a:pt x="18364" y="627"/>
                  </a:lnTo>
                  <a:lnTo>
                    <a:pt x="17737" y="392"/>
                  </a:lnTo>
                  <a:lnTo>
                    <a:pt x="17150" y="235"/>
                  </a:lnTo>
                  <a:lnTo>
                    <a:pt x="16562" y="118"/>
                  </a:lnTo>
                  <a:lnTo>
                    <a:pt x="15936" y="40"/>
                  </a:lnTo>
                  <a:lnTo>
                    <a:pt x="153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1496000" y="2649975"/>
              <a:ext cx="634325" cy="874125"/>
            </a:xfrm>
            <a:custGeom>
              <a:rect b="b" l="l" r="r" t="t"/>
              <a:pathLst>
                <a:path extrusionOk="0" fill="none" h="34965" w="25373">
                  <a:moveTo>
                    <a:pt x="24002" y="20008"/>
                  </a:moveTo>
                  <a:lnTo>
                    <a:pt x="24002" y="20008"/>
                  </a:lnTo>
                  <a:lnTo>
                    <a:pt x="23688" y="20791"/>
                  </a:lnTo>
                  <a:lnTo>
                    <a:pt x="23297" y="21535"/>
                  </a:lnTo>
                  <a:lnTo>
                    <a:pt x="22905" y="22318"/>
                  </a:lnTo>
                  <a:lnTo>
                    <a:pt x="22475" y="23062"/>
                  </a:lnTo>
                  <a:lnTo>
                    <a:pt x="21966" y="23845"/>
                  </a:lnTo>
                  <a:lnTo>
                    <a:pt x="21457" y="24589"/>
                  </a:lnTo>
                  <a:lnTo>
                    <a:pt x="20909" y="25294"/>
                  </a:lnTo>
                  <a:lnTo>
                    <a:pt x="20321" y="26038"/>
                  </a:lnTo>
                  <a:lnTo>
                    <a:pt x="19695" y="26742"/>
                  </a:lnTo>
                  <a:lnTo>
                    <a:pt x="19068" y="27408"/>
                  </a:lnTo>
                  <a:lnTo>
                    <a:pt x="18442" y="28074"/>
                  </a:lnTo>
                  <a:lnTo>
                    <a:pt x="17776" y="28739"/>
                  </a:lnTo>
                  <a:lnTo>
                    <a:pt x="17071" y="29326"/>
                  </a:lnTo>
                  <a:lnTo>
                    <a:pt x="16406" y="29953"/>
                  </a:lnTo>
                  <a:lnTo>
                    <a:pt x="15701" y="30501"/>
                  </a:lnTo>
                  <a:lnTo>
                    <a:pt x="14996" y="31049"/>
                  </a:lnTo>
                  <a:lnTo>
                    <a:pt x="14292" y="31597"/>
                  </a:lnTo>
                  <a:lnTo>
                    <a:pt x="13587" y="32067"/>
                  </a:lnTo>
                  <a:lnTo>
                    <a:pt x="12882" y="32537"/>
                  </a:lnTo>
                  <a:lnTo>
                    <a:pt x="12177" y="32929"/>
                  </a:lnTo>
                  <a:lnTo>
                    <a:pt x="11473" y="33320"/>
                  </a:lnTo>
                  <a:lnTo>
                    <a:pt x="10807" y="33673"/>
                  </a:lnTo>
                  <a:lnTo>
                    <a:pt x="10141" y="33986"/>
                  </a:lnTo>
                  <a:lnTo>
                    <a:pt x="9515" y="34260"/>
                  </a:lnTo>
                  <a:lnTo>
                    <a:pt x="8888" y="34495"/>
                  </a:lnTo>
                  <a:lnTo>
                    <a:pt x="8301" y="34691"/>
                  </a:lnTo>
                  <a:lnTo>
                    <a:pt x="7714" y="34808"/>
                  </a:lnTo>
                  <a:lnTo>
                    <a:pt x="7205" y="34886"/>
                  </a:lnTo>
                  <a:lnTo>
                    <a:pt x="6696" y="34965"/>
                  </a:lnTo>
                  <a:lnTo>
                    <a:pt x="6187" y="34925"/>
                  </a:lnTo>
                  <a:lnTo>
                    <a:pt x="5756" y="34886"/>
                  </a:lnTo>
                  <a:lnTo>
                    <a:pt x="5365" y="34769"/>
                  </a:lnTo>
                  <a:lnTo>
                    <a:pt x="5365" y="34769"/>
                  </a:lnTo>
                  <a:lnTo>
                    <a:pt x="5012" y="34612"/>
                  </a:lnTo>
                  <a:lnTo>
                    <a:pt x="4660" y="34338"/>
                  </a:lnTo>
                  <a:lnTo>
                    <a:pt x="4307" y="34064"/>
                  </a:lnTo>
                  <a:lnTo>
                    <a:pt x="3955" y="33673"/>
                  </a:lnTo>
                  <a:lnTo>
                    <a:pt x="3642" y="33242"/>
                  </a:lnTo>
                  <a:lnTo>
                    <a:pt x="3289" y="32772"/>
                  </a:lnTo>
                  <a:lnTo>
                    <a:pt x="2976" y="32263"/>
                  </a:lnTo>
                  <a:lnTo>
                    <a:pt x="2663" y="31676"/>
                  </a:lnTo>
                  <a:lnTo>
                    <a:pt x="2389" y="31049"/>
                  </a:lnTo>
                  <a:lnTo>
                    <a:pt x="2076" y="30384"/>
                  </a:lnTo>
                  <a:lnTo>
                    <a:pt x="1802" y="29640"/>
                  </a:lnTo>
                  <a:lnTo>
                    <a:pt x="1567" y="28896"/>
                  </a:lnTo>
                  <a:lnTo>
                    <a:pt x="1332" y="28152"/>
                  </a:lnTo>
                  <a:lnTo>
                    <a:pt x="1097" y="27330"/>
                  </a:lnTo>
                  <a:lnTo>
                    <a:pt x="901" y="26507"/>
                  </a:lnTo>
                  <a:lnTo>
                    <a:pt x="705" y="25646"/>
                  </a:lnTo>
                  <a:lnTo>
                    <a:pt x="510" y="24746"/>
                  </a:lnTo>
                  <a:lnTo>
                    <a:pt x="392" y="23845"/>
                  </a:lnTo>
                  <a:lnTo>
                    <a:pt x="275" y="22944"/>
                  </a:lnTo>
                  <a:lnTo>
                    <a:pt x="157" y="22044"/>
                  </a:lnTo>
                  <a:lnTo>
                    <a:pt x="79" y="21104"/>
                  </a:lnTo>
                  <a:lnTo>
                    <a:pt x="40" y="20165"/>
                  </a:lnTo>
                  <a:lnTo>
                    <a:pt x="1" y="19264"/>
                  </a:lnTo>
                  <a:lnTo>
                    <a:pt x="40" y="18324"/>
                  </a:lnTo>
                  <a:lnTo>
                    <a:pt x="79" y="17385"/>
                  </a:lnTo>
                  <a:lnTo>
                    <a:pt x="118" y="16484"/>
                  </a:lnTo>
                  <a:lnTo>
                    <a:pt x="235" y="15584"/>
                  </a:lnTo>
                  <a:lnTo>
                    <a:pt x="353" y="14683"/>
                  </a:lnTo>
                  <a:lnTo>
                    <a:pt x="549" y="13822"/>
                  </a:lnTo>
                  <a:lnTo>
                    <a:pt x="744" y="12960"/>
                  </a:lnTo>
                  <a:lnTo>
                    <a:pt x="979" y="12138"/>
                  </a:lnTo>
                  <a:lnTo>
                    <a:pt x="1253" y="11355"/>
                  </a:lnTo>
                  <a:lnTo>
                    <a:pt x="1253" y="11355"/>
                  </a:lnTo>
                  <a:lnTo>
                    <a:pt x="1567" y="10572"/>
                  </a:lnTo>
                  <a:lnTo>
                    <a:pt x="1880" y="9828"/>
                  </a:lnTo>
                  <a:lnTo>
                    <a:pt x="2271" y="9123"/>
                  </a:lnTo>
                  <a:lnTo>
                    <a:pt x="2624" y="8418"/>
                  </a:lnTo>
                  <a:lnTo>
                    <a:pt x="3055" y="7714"/>
                  </a:lnTo>
                  <a:lnTo>
                    <a:pt x="3446" y="7087"/>
                  </a:lnTo>
                  <a:lnTo>
                    <a:pt x="3916" y="6422"/>
                  </a:lnTo>
                  <a:lnTo>
                    <a:pt x="4386" y="5834"/>
                  </a:lnTo>
                  <a:lnTo>
                    <a:pt x="4856" y="5247"/>
                  </a:lnTo>
                  <a:lnTo>
                    <a:pt x="5365" y="4699"/>
                  </a:lnTo>
                  <a:lnTo>
                    <a:pt x="5874" y="4151"/>
                  </a:lnTo>
                  <a:lnTo>
                    <a:pt x="6383" y="3681"/>
                  </a:lnTo>
                  <a:lnTo>
                    <a:pt x="6931" y="3211"/>
                  </a:lnTo>
                  <a:lnTo>
                    <a:pt x="7479" y="2741"/>
                  </a:lnTo>
                  <a:lnTo>
                    <a:pt x="8066" y="2350"/>
                  </a:lnTo>
                  <a:lnTo>
                    <a:pt x="8614" y="1958"/>
                  </a:lnTo>
                  <a:lnTo>
                    <a:pt x="9202" y="1606"/>
                  </a:lnTo>
                  <a:lnTo>
                    <a:pt x="9789" y="1293"/>
                  </a:lnTo>
                  <a:lnTo>
                    <a:pt x="10415" y="1018"/>
                  </a:lnTo>
                  <a:lnTo>
                    <a:pt x="11003" y="784"/>
                  </a:lnTo>
                  <a:lnTo>
                    <a:pt x="11629" y="549"/>
                  </a:lnTo>
                  <a:lnTo>
                    <a:pt x="12256" y="353"/>
                  </a:lnTo>
                  <a:lnTo>
                    <a:pt x="12843" y="235"/>
                  </a:lnTo>
                  <a:lnTo>
                    <a:pt x="13469" y="118"/>
                  </a:lnTo>
                  <a:lnTo>
                    <a:pt x="14096" y="40"/>
                  </a:lnTo>
                  <a:lnTo>
                    <a:pt x="14722" y="0"/>
                  </a:lnTo>
                  <a:lnTo>
                    <a:pt x="15310" y="0"/>
                  </a:lnTo>
                  <a:lnTo>
                    <a:pt x="15936" y="40"/>
                  </a:lnTo>
                  <a:lnTo>
                    <a:pt x="16562" y="118"/>
                  </a:lnTo>
                  <a:lnTo>
                    <a:pt x="17150" y="235"/>
                  </a:lnTo>
                  <a:lnTo>
                    <a:pt x="17737" y="392"/>
                  </a:lnTo>
                  <a:lnTo>
                    <a:pt x="18364" y="627"/>
                  </a:lnTo>
                  <a:lnTo>
                    <a:pt x="18364" y="627"/>
                  </a:lnTo>
                  <a:lnTo>
                    <a:pt x="18912" y="862"/>
                  </a:lnTo>
                  <a:lnTo>
                    <a:pt x="19499" y="1136"/>
                  </a:lnTo>
                  <a:lnTo>
                    <a:pt x="20008" y="1449"/>
                  </a:lnTo>
                  <a:lnTo>
                    <a:pt x="20517" y="1802"/>
                  </a:lnTo>
                  <a:lnTo>
                    <a:pt x="21026" y="2154"/>
                  </a:lnTo>
                  <a:lnTo>
                    <a:pt x="21457" y="2585"/>
                  </a:lnTo>
                  <a:lnTo>
                    <a:pt x="21927" y="3015"/>
                  </a:lnTo>
                  <a:lnTo>
                    <a:pt x="22318" y="3485"/>
                  </a:lnTo>
                  <a:lnTo>
                    <a:pt x="22710" y="3955"/>
                  </a:lnTo>
                  <a:lnTo>
                    <a:pt x="23062" y="4503"/>
                  </a:lnTo>
                  <a:lnTo>
                    <a:pt x="23414" y="5051"/>
                  </a:lnTo>
                  <a:lnTo>
                    <a:pt x="23728" y="5599"/>
                  </a:lnTo>
                  <a:lnTo>
                    <a:pt x="24002" y="6187"/>
                  </a:lnTo>
                  <a:lnTo>
                    <a:pt x="24276" y="6813"/>
                  </a:lnTo>
                  <a:lnTo>
                    <a:pt x="24511" y="7440"/>
                  </a:lnTo>
                  <a:lnTo>
                    <a:pt x="24706" y="8066"/>
                  </a:lnTo>
                  <a:lnTo>
                    <a:pt x="24902" y="8732"/>
                  </a:lnTo>
                  <a:lnTo>
                    <a:pt x="25059" y="9436"/>
                  </a:lnTo>
                  <a:lnTo>
                    <a:pt x="25176" y="10141"/>
                  </a:lnTo>
                  <a:lnTo>
                    <a:pt x="25255" y="10846"/>
                  </a:lnTo>
                  <a:lnTo>
                    <a:pt x="25333" y="11551"/>
                  </a:lnTo>
                  <a:lnTo>
                    <a:pt x="25372" y="12295"/>
                  </a:lnTo>
                  <a:lnTo>
                    <a:pt x="25372" y="13039"/>
                  </a:lnTo>
                  <a:lnTo>
                    <a:pt x="25333" y="13783"/>
                  </a:lnTo>
                  <a:lnTo>
                    <a:pt x="25294" y="14566"/>
                  </a:lnTo>
                  <a:lnTo>
                    <a:pt x="25176" y="15309"/>
                  </a:lnTo>
                  <a:lnTo>
                    <a:pt x="25059" y="16093"/>
                  </a:lnTo>
                  <a:lnTo>
                    <a:pt x="24941" y="16876"/>
                  </a:lnTo>
                  <a:lnTo>
                    <a:pt x="24746" y="17659"/>
                  </a:lnTo>
                  <a:lnTo>
                    <a:pt x="24511" y="18442"/>
                  </a:lnTo>
                  <a:lnTo>
                    <a:pt x="24276" y="19225"/>
                  </a:lnTo>
                  <a:lnTo>
                    <a:pt x="24002" y="2000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1573325" y="3502550"/>
              <a:ext cx="75400" cy="99850"/>
            </a:xfrm>
            <a:custGeom>
              <a:rect b="b" l="l" r="r" t="t"/>
              <a:pathLst>
                <a:path extrusionOk="0" h="3994" w="3016">
                  <a:moveTo>
                    <a:pt x="2389" y="0"/>
                  </a:moveTo>
                  <a:lnTo>
                    <a:pt x="2272" y="39"/>
                  </a:lnTo>
                  <a:lnTo>
                    <a:pt x="2115" y="118"/>
                  </a:lnTo>
                  <a:lnTo>
                    <a:pt x="1998" y="196"/>
                  </a:lnTo>
                  <a:lnTo>
                    <a:pt x="1684" y="509"/>
                  </a:lnTo>
                  <a:lnTo>
                    <a:pt x="1371" y="901"/>
                  </a:lnTo>
                  <a:lnTo>
                    <a:pt x="784" y="1723"/>
                  </a:lnTo>
                  <a:lnTo>
                    <a:pt x="510" y="2115"/>
                  </a:lnTo>
                  <a:lnTo>
                    <a:pt x="236" y="2389"/>
                  </a:lnTo>
                  <a:lnTo>
                    <a:pt x="79" y="2624"/>
                  </a:lnTo>
                  <a:lnTo>
                    <a:pt x="1" y="2819"/>
                  </a:lnTo>
                  <a:lnTo>
                    <a:pt x="1" y="3015"/>
                  </a:lnTo>
                  <a:lnTo>
                    <a:pt x="118" y="3211"/>
                  </a:lnTo>
                  <a:lnTo>
                    <a:pt x="275" y="3367"/>
                  </a:lnTo>
                  <a:lnTo>
                    <a:pt x="510" y="3524"/>
                  </a:lnTo>
                  <a:lnTo>
                    <a:pt x="784" y="3681"/>
                  </a:lnTo>
                  <a:lnTo>
                    <a:pt x="1097" y="3798"/>
                  </a:lnTo>
                  <a:lnTo>
                    <a:pt x="1410" y="3916"/>
                  </a:lnTo>
                  <a:lnTo>
                    <a:pt x="1684" y="3955"/>
                  </a:lnTo>
                  <a:lnTo>
                    <a:pt x="1919" y="3994"/>
                  </a:lnTo>
                  <a:lnTo>
                    <a:pt x="2154" y="3955"/>
                  </a:lnTo>
                  <a:lnTo>
                    <a:pt x="2311" y="3916"/>
                  </a:lnTo>
                  <a:lnTo>
                    <a:pt x="2467" y="3798"/>
                  </a:lnTo>
                  <a:lnTo>
                    <a:pt x="2546" y="3642"/>
                  </a:lnTo>
                  <a:lnTo>
                    <a:pt x="2585" y="3446"/>
                  </a:lnTo>
                  <a:lnTo>
                    <a:pt x="2741" y="2702"/>
                  </a:lnTo>
                  <a:lnTo>
                    <a:pt x="2859" y="2193"/>
                  </a:lnTo>
                  <a:lnTo>
                    <a:pt x="2976" y="1645"/>
                  </a:lnTo>
                  <a:lnTo>
                    <a:pt x="3016" y="1136"/>
                  </a:lnTo>
                  <a:lnTo>
                    <a:pt x="2976" y="862"/>
                  </a:lnTo>
                  <a:lnTo>
                    <a:pt x="2976" y="627"/>
                  </a:lnTo>
                  <a:lnTo>
                    <a:pt x="2898" y="431"/>
                  </a:lnTo>
                  <a:lnTo>
                    <a:pt x="2820" y="274"/>
                  </a:lnTo>
                  <a:lnTo>
                    <a:pt x="2702" y="118"/>
                  </a:lnTo>
                  <a:lnTo>
                    <a:pt x="2507" y="39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1841525" y="2741975"/>
              <a:ext cx="236900" cy="430725"/>
            </a:xfrm>
            <a:custGeom>
              <a:rect b="b" l="l" r="r" t="t"/>
              <a:pathLst>
                <a:path extrusionOk="0" h="17229" w="9476">
                  <a:moveTo>
                    <a:pt x="3407" y="1"/>
                  </a:moveTo>
                  <a:lnTo>
                    <a:pt x="3133" y="40"/>
                  </a:lnTo>
                  <a:lnTo>
                    <a:pt x="2859" y="118"/>
                  </a:lnTo>
                  <a:lnTo>
                    <a:pt x="2585" y="197"/>
                  </a:lnTo>
                  <a:lnTo>
                    <a:pt x="2311" y="314"/>
                  </a:lnTo>
                  <a:lnTo>
                    <a:pt x="2037" y="471"/>
                  </a:lnTo>
                  <a:lnTo>
                    <a:pt x="1763" y="627"/>
                  </a:lnTo>
                  <a:lnTo>
                    <a:pt x="1528" y="823"/>
                  </a:lnTo>
                  <a:lnTo>
                    <a:pt x="1293" y="1058"/>
                  </a:lnTo>
                  <a:lnTo>
                    <a:pt x="1058" y="1293"/>
                  </a:lnTo>
                  <a:lnTo>
                    <a:pt x="862" y="1528"/>
                  </a:lnTo>
                  <a:lnTo>
                    <a:pt x="666" y="1802"/>
                  </a:lnTo>
                  <a:lnTo>
                    <a:pt x="471" y="2115"/>
                  </a:lnTo>
                  <a:lnTo>
                    <a:pt x="353" y="2428"/>
                  </a:lnTo>
                  <a:lnTo>
                    <a:pt x="197" y="2781"/>
                  </a:lnTo>
                  <a:lnTo>
                    <a:pt x="79" y="3133"/>
                  </a:lnTo>
                  <a:lnTo>
                    <a:pt x="40" y="3407"/>
                  </a:lnTo>
                  <a:lnTo>
                    <a:pt x="1" y="3642"/>
                  </a:lnTo>
                  <a:lnTo>
                    <a:pt x="40" y="4190"/>
                  </a:lnTo>
                  <a:lnTo>
                    <a:pt x="118" y="4699"/>
                  </a:lnTo>
                  <a:lnTo>
                    <a:pt x="275" y="5247"/>
                  </a:lnTo>
                  <a:lnTo>
                    <a:pt x="471" y="5835"/>
                  </a:lnTo>
                  <a:lnTo>
                    <a:pt x="745" y="6383"/>
                  </a:lnTo>
                  <a:lnTo>
                    <a:pt x="1293" y="7597"/>
                  </a:lnTo>
                  <a:lnTo>
                    <a:pt x="1567" y="8223"/>
                  </a:lnTo>
                  <a:lnTo>
                    <a:pt x="1841" y="8889"/>
                  </a:lnTo>
                  <a:lnTo>
                    <a:pt x="2115" y="9554"/>
                  </a:lnTo>
                  <a:lnTo>
                    <a:pt x="2311" y="10259"/>
                  </a:lnTo>
                  <a:lnTo>
                    <a:pt x="2507" y="11003"/>
                  </a:lnTo>
                  <a:lnTo>
                    <a:pt x="2585" y="11786"/>
                  </a:lnTo>
                  <a:lnTo>
                    <a:pt x="2624" y="12608"/>
                  </a:lnTo>
                  <a:lnTo>
                    <a:pt x="2585" y="13000"/>
                  </a:lnTo>
                  <a:lnTo>
                    <a:pt x="2546" y="13431"/>
                  </a:lnTo>
                  <a:lnTo>
                    <a:pt x="2507" y="13900"/>
                  </a:lnTo>
                  <a:lnTo>
                    <a:pt x="2507" y="14370"/>
                  </a:lnTo>
                  <a:lnTo>
                    <a:pt x="2507" y="14801"/>
                  </a:lnTo>
                  <a:lnTo>
                    <a:pt x="2546" y="15153"/>
                  </a:lnTo>
                  <a:lnTo>
                    <a:pt x="2663" y="15506"/>
                  </a:lnTo>
                  <a:lnTo>
                    <a:pt x="2781" y="15819"/>
                  </a:lnTo>
                  <a:lnTo>
                    <a:pt x="2898" y="16093"/>
                  </a:lnTo>
                  <a:lnTo>
                    <a:pt x="3055" y="16328"/>
                  </a:lnTo>
                  <a:lnTo>
                    <a:pt x="3250" y="16563"/>
                  </a:lnTo>
                  <a:lnTo>
                    <a:pt x="3446" y="16759"/>
                  </a:lnTo>
                  <a:lnTo>
                    <a:pt x="3681" y="16915"/>
                  </a:lnTo>
                  <a:lnTo>
                    <a:pt x="3916" y="17033"/>
                  </a:lnTo>
                  <a:lnTo>
                    <a:pt x="4151" y="17111"/>
                  </a:lnTo>
                  <a:lnTo>
                    <a:pt x="4386" y="17189"/>
                  </a:lnTo>
                  <a:lnTo>
                    <a:pt x="4660" y="17228"/>
                  </a:lnTo>
                  <a:lnTo>
                    <a:pt x="5326" y="17228"/>
                  </a:lnTo>
                  <a:lnTo>
                    <a:pt x="5717" y="17150"/>
                  </a:lnTo>
                  <a:lnTo>
                    <a:pt x="6070" y="17033"/>
                  </a:lnTo>
                  <a:lnTo>
                    <a:pt x="6422" y="16876"/>
                  </a:lnTo>
                  <a:lnTo>
                    <a:pt x="6774" y="16680"/>
                  </a:lnTo>
                  <a:lnTo>
                    <a:pt x="7127" y="16406"/>
                  </a:lnTo>
                  <a:lnTo>
                    <a:pt x="7401" y="16132"/>
                  </a:lnTo>
                  <a:lnTo>
                    <a:pt x="7675" y="15819"/>
                  </a:lnTo>
                  <a:lnTo>
                    <a:pt x="8223" y="14997"/>
                  </a:lnTo>
                  <a:lnTo>
                    <a:pt x="8497" y="14605"/>
                  </a:lnTo>
                  <a:lnTo>
                    <a:pt x="8693" y="14174"/>
                  </a:lnTo>
                  <a:lnTo>
                    <a:pt x="8889" y="13744"/>
                  </a:lnTo>
                  <a:lnTo>
                    <a:pt x="9084" y="13274"/>
                  </a:lnTo>
                  <a:lnTo>
                    <a:pt x="9202" y="12804"/>
                  </a:lnTo>
                  <a:lnTo>
                    <a:pt x="9319" y="12334"/>
                  </a:lnTo>
                  <a:lnTo>
                    <a:pt x="9398" y="11786"/>
                  </a:lnTo>
                  <a:lnTo>
                    <a:pt x="9476" y="11238"/>
                  </a:lnTo>
                  <a:lnTo>
                    <a:pt x="9476" y="10651"/>
                  </a:lnTo>
                  <a:lnTo>
                    <a:pt x="9476" y="10024"/>
                  </a:lnTo>
                  <a:lnTo>
                    <a:pt x="9437" y="9319"/>
                  </a:lnTo>
                  <a:lnTo>
                    <a:pt x="9358" y="8615"/>
                  </a:lnTo>
                  <a:lnTo>
                    <a:pt x="9280" y="7832"/>
                  </a:lnTo>
                  <a:lnTo>
                    <a:pt x="9124" y="7009"/>
                  </a:lnTo>
                  <a:lnTo>
                    <a:pt x="8967" y="6265"/>
                  </a:lnTo>
                  <a:lnTo>
                    <a:pt x="8810" y="5639"/>
                  </a:lnTo>
                  <a:lnTo>
                    <a:pt x="8615" y="5013"/>
                  </a:lnTo>
                  <a:lnTo>
                    <a:pt x="8419" y="4464"/>
                  </a:lnTo>
                  <a:lnTo>
                    <a:pt x="8223" y="3955"/>
                  </a:lnTo>
                  <a:lnTo>
                    <a:pt x="7988" y="3486"/>
                  </a:lnTo>
                  <a:lnTo>
                    <a:pt x="7753" y="3094"/>
                  </a:lnTo>
                  <a:lnTo>
                    <a:pt x="7479" y="2702"/>
                  </a:lnTo>
                  <a:lnTo>
                    <a:pt x="7244" y="2350"/>
                  </a:lnTo>
                  <a:lnTo>
                    <a:pt x="6970" y="1998"/>
                  </a:lnTo>
                  <a:lnTo>
                    <a:pt x="6383" y="1450"/>
                  </a:lnTo>
                  <a:lnTo>
                    <a:pt x="5835" y="941"/>
                  </a:lnTo>
                  <a:lnTo>
                    <a:pt x="5247" y="510"/>
                  </a:lnTo>
                  <a:lnTo>
                    <a:pt x="4895" y="275"/>
                  </a:lnTo>
                  <a:lnTo>
                    <a:pt x="4503" y="118"/>
                  </a:lnTo>
                  <a:lnTo>
                    <a:pt x="4112" y="40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rgbClr val="FFFFFF">
                <a:alpha val="219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1611500" y="3456550"/>
              <a:ext cx="13725" cy="85175"/>
            </a:xfrm>
            <a:custGeom>
              <a:rect b="b" l="l" r="r" t="t"/>
              <a:pathLst>
                <a:path extrusionOk="0" h="3407" w="549">
                  <a:moveTo>
                    <a:pt x="236" y="0"/>
                  </a:moveTo>
                  <a:lnTo>
                    <a:pt x="314" y="431"/>
                  </a:lnTo>
                  <a:lnTo>
                    <a:pt x="353" y="861"/>
                  </a:lnTo>
                  <a:lnTo>
                    <a:pt x="392" y="1292"/>
                  </a:lnTo>
                  <a:lnTo>
                    <a:pt x="392" y="1723"/>
                  </a:lnTo>
                  <a:lnTo>
                    <a:pt x="353" y="2153"/>
                  </a:lnTo>
                  <a:lnTo>
                    <a:pt x="275" y="2584"/>
                  </a:lnTo>
                  <a:lnTo>
                    <a:pt x="118" y="3015"/>
                  </a:lnTo>
                  <a:lnTo>
                    <a:pt x="1" y="3406"/>
                  </a:lnTo>
                  <a:lnTo>
                    <a:pt x="1" y="3406"/>
                  </a:lnTo>
                  <a:lnTo>
                    <a:pt x="196" y="3054"/>
                  </a:lnTo>
                  <a:lnTo>
                    <a:pt x="392" y="2623"/>
                  </a:lnTo>
                  <a:lnTo>
                    <a:pt x="431" y="2428"/>
                  </a:lnTo>
                  <a:lnTo>
                    <a:pt x="510" y="2193"/>
                  </a:lnTo>
                  <a:lnTo>
                    <a:pt x="549" y="1762"/>
                  </a:lnTo>
                  <a:lnTo>
                    <a:pt x="549" y="1292"/>
                  </a:lnTo>
                  <a:lnTo>
                    <a:pt x="510" y="861"/>
                  </a:lnTo>
                  <a:lnTo>
                    <a:pt x="392" y="431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1630100" y="3482975"/>
              <a:ext cx="55825" cy="66575"/>
            </a:xfrm>
            <a:custGeom>
              <a:rect b="b" l="l" r="r" t="t"/>
              <a:pathLst>
                <a:path extrusionOk="0" h="2663" w="2233">
                  <a:moveTo>
                    <a:pt x="2232" y="0"/>
                  </a:moveTo>
                  <a:lnTo>
                    <a:pt x="1841" y="235"/>
                  </a:lnTo>
                  <a:lnTo>
                    <a:pt x="1488" y="509"/>
                  </a:lnTo>
                  <a:lnTo>
                    <a:pt x="1175" y="783"/>
                  </a:lnTo>
                  <a:lnTo>
                    <a:pt x="862" y="1136"/>
                  </a:lnTo>
                  <a:lnTo>
                    <a:pt x="588" y="1488"/>
                  </a:lnTo>
                  <a:lnTo>
                    <a:pt x="353" y="1840"/>
                  </a:lnTo>
                  <a:lnTo>
                    <a:pt x="157" y="2232"/>
                  </a:lnTo>
                  <a:lnTo>
                    <a:pt x="1" y="2663"/>
                  </a:lnTo>
                  <a:lnTo>
                    <a:pt x="236" y="2271"/>
                  </a:lnTo>
                  <a:lnTo>
                    <a:pt x="470" y="1919"/>
                  </a:lnTo>
                  <a:lnTo>
                    <a:pt x="705" y="1566"/>
                  </a:lnTo>
                  <a:lnTo>
                    <a:pt x="979" y="1214"/>
                  </a:lnTo>
                  <a:lnTo>
                    <a:pt x="1606" y="587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1623250" y="3435975"/>
              <a:ext cx="38200" cy="100850"/>
            </a:xfrm>
            <a:custGeom>
              <a:rect b="b" l="l" r="r" t="t"/>
              <a:pathLst>
                <a:path extrusionOk="0" h="4034" w="1528">
                  <a:moveTo>
                    <a:pt x="1528" y="1"/>
                  </a:moveTo>
                  <a:lnTo>
                    <a:pt x="1175" y="1019"/>
                  </a:lnTo>
                  <a:lnTo>
                    <a:pt x="862" y="2037"/>
                  </a:lnTo>
                  <a:lnTo>
                    <a:pt x="470" y="3055"/>
                  </a:lnTo>
                  <a:lnTo>
                    <a:pt x="275" y="3564"/>
                  </a:lnTo>
                  <a:lnTo>
                    <a:pt x="157" y="3799"/>
                  </a:lnTo>
                  <a:lnTo>
                    <a:pt x="1" y="4034"/>
                  </a:lnTo>
                  <a:lnTo>
                    <a:pt x="314" y="3603"/>
                  </a:lnTo>
                  <a:lnTo>
                    <a:pt x="588" y="3133"/>
                  </a:lnTo>
                  <a:lnTo>
                    <a:pt x="823" y="2624"/>
                  </a:lnTo>
                  <a:lnTo>
                    <a:pt x="1019" y="2115"/>
                  </a:lnTo>
                  <a:lnTo>
                    <a:pt x="1175" y="1606"/>
                  </a:lnTo>
                  <a:lnTo>
                    <a:pt x="1293" y="1058"/>
                  </a:lnTo>
                  <a:lnTo>
                    <a:pt x="1410" y="510"/>
                  </a:lnTo>
                  <a:lnTo>
                    <a:pt x="15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1588000" y="3570075"/>
              <a:ext cx="43100" cy="17650"/>
            </a:xfrm>
            <a:custGeom>
              <a:rect b="b" l="l" r="r" t="t"/>
              <a:pathLst>
                <a:path extrusionOk="0" h="706" w="1724">
                  <a:moveTo>
                    <a:pt x="1" y="1"/>
                  </a:moveTo>
                  <a:lnTo>
                    <a:pt x="158" y="197"/>
                  </a:lnTo>
                  <a:lnTo>
                    <a:pt x="314" y="353"/>
                  </a:lnTo>
                  <a:lnTo>
                    <a:pt x="549" y="510"/>
                  </a:lnTo>
                  <a:lnTo>
                    <a:pt x="745" y="588"/>
                  </a:lnTo>
                  <a:lnTo>
                    <a:pt x="980" y="666"/>
                  </a:lnTo>
                  <a:lnTo>
                    <a:pt x="1254" y="706"/>
                  </a:lnTo>
                  <a:lnTo>
                    <a:pt x="1489" y="706"/>
                  </a:lnTo>
                  <a:lnTo>
                    <a:pt x="1724" y="666"/>
                  </a:lnTo>
                  <a:lnTo>
                    <a:pt x="1254" y="588"/>
                  </a:lnTo>
                  <a:lnTo>
                    <a:pt x="823" y="432"/>
                  </a:lnTo>
                  <a:lnTo>
                    <a:pt x="393" y="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0"/>
          <p:cNvSpPr txBox="1"/>
          <p:nvPr>
            <p:ph type="title"/>
          </p:nvPr>
        </p:nvSpPr>
        <p:spPr>
          <a:xfrm>
            <a:off x="1139475" y="1542925"/>
            <a:ext cx="3646500" cy="23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445025"/>
            <a:ext cx="77040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 Black"/>
              <a:buNone/>
              <a:defRPr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 Black"/>
              <a:buNone/>
              <a:defRPr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 Black"/>
              <a:buNone/>
              <a:defRPr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 Black"/>
              <a:buNone/>
              <a:defRPr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 Black"/>
              <a:buNone/>
              <a:defRPr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 Black"/>
              <a:buNone/>
              <a:defRPr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 Black"/>
              <a:buNone/>
              <a:defRPr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 Black"/>
              <a:buNone/>
              <a:defRPr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 Black"/>
              <a:buNone/>
              <a:defRPr sz="36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oi.org/10.3961/jpmph.22.154" TargetMode="External"/><Relationship Id="rId4" Type="http://schemas.openxmlformats.org/officeDocument/2006/relationships/hyperlink" Target="https://doi.org/10.1016/S1473-3099(19)30642-5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36"/>
          <p:cNvSpPr txBox="1"/>
          <p:nvPr>
            <p:ph idx="4294967295" type="ctrTitle"/>
          </p:nvPr>
        </p:nvSpPr>
        <p:spPr>
          <a:xfrm>
            <a:off x="3160150" y="1429775"/>
            <a:ext cx="2823600" cy="8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ABOUT THE</a:t>
            </a:r>
            <a:endParaRPr sz="5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9" name="Google Shape;1159;p36"/>
          <p:cNvSpPr/>
          <p:nvPr/>
        </p:nvSpPr>
        <p:spPr>
          <a:xfrm>
            <a:off x="2910027" y="2038050"/>
            <a:ext cx="3323939" cy="106739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2"/>
                </a:solidFill>
                <a:latin typeface="Sacramento"/>
              </a:rPr>
              <a:t>Philippines</a:t>
            </a:r>
          </a:p>
        </p:txBody>
      </p:sp>
      <p:sp>
        <p:nvSpPr>
          <p:cNvPr id="1160" name="Google Shape;1160;p36"/>
          <p:cNvSpPr/>
          <p:nvPr/>
        </p:nvSpPr>
        <p:spPr>
          <a:xfrm>
            <a:off x="2590900" y="3136050"/>
            <a:ext cx="3940800" cy="673200"/>
          </a:xfrm>
          <a:prstGeom prst="doubleWave">
            <a:avLst>
              <a:gd fmla="val 625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1" name="Google Shape;11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500" y="442524"/>
            <a:ext cx="2995426" cy="415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36"/>
          <p:cNvSpPr txBox="1"/>
          <p:nvPr>
            <p:ph idx="4294967295" type="subTitle"/>
          </p:nvPr>
        </p:nvSpPr>
        <p:spPr>
          <a:xfrm>
            <a:off x="3380850" y="3234750"/>
            <a:ext cx="23823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Final Project</a:t>
            </a:r>
            <a:r>
              <a:rPr lang="en"/>
              <a:t> |  Emma Weeks</a:t>
            </a:r>
            <a:endParaRPr/>
          </a:p>
        </p:txBody>
      </p:sp>
      <p:grpSp>
        <p:nvGrpSpPr>
          <p:cNvPr id="1163" name="Google Shape;1163;p36"/>
          <p:cNvGrpSpPr/>
          <p:nvPr/>
        </p:nvGrpSpPr>
        <p:grpSpPr>
          <a:xfrm>
            <a:off x="580571" y="616343"/>
            <a:ext cx="2448491" cy="4240050"/>
            <a:chOff x="148121" y="273443"/>
            <a:chExt cx="2448491" cy="4240050"/>
          </a:xfrm>
        </p:grpSpPr>
        <p:grpSp>
          <p:nvGrpSpPr>
            <p:cNvPr id="1164" name="Google Shape;1164;p36"/>
            <p:cNvGrpSpPr/>
            <p:nvPr/>
          </p:nvGrpSpPr>
          <p:grpSpPr>
            <a:xfrm>
              <a:off x="343584" y="362044"/>
              <a:ext cx="2253028" cy="1394557"/>
              <a:chOff x="4762375" y="2628450"/>
              <a:chExt cx="1785425" cy="1105125"/>
            </a:xfrm>
          </p:grpSpPr>
          <p:sp>
            <p:nvSpPr>
              <p:cNvPr id="1165" name="Google Shape;1165;p36"/>
              <p:cNvSpPr/>
              <p:nvPr/>
            </p:nvSpPr>
            <p:spPr>
              <a:xfrm>
                <a:off x="4762375" y="2628450"/>
                <a:ext cx="956350" cy="646050"/>
              </a:xfrm>
              <a:custGeom>
                <a:rect b="b" l="l" r="r" t="t"/>
                <a:pathLst>
                  <a:path extrusionOk="0" h="25842" w="38254">
                    <a:moveTo>
                      <a:pt x="28661" y="0"/>
                    </a:moveTo>
                    <a:lnTo>
                      <a:pt x="27448" y="78"/>
                    </a:lnTo>
                    <a:lnTo>
                      <a:pt x="26155" y="196"/>
                    </a:lnTo>
                    <a:lnTo>
                      <a:pt x="24785" y="392"/>
                    </a:lnTo>
                    <a:lnTo>
                      <a:pt x="23336" y="627"/>
                    </a:lnTo>
                    <a:lnTo>
                      <a:pt x="21809" y="940"/>
                    </a:lnTo>
                    <a:lnTo>
                      <a:pt x="20165" y="1331"/>
                    </a:lnTo>
                    <a:lnTo>
                      <a:pt x="17072" y="2193"/>
                    </a:lnTo>
                    <a:lnTo>
                      <a:pt x="14331" y="3015"/>
                    </a:lnTo>
                    <a:lnTo>
                      <a:pt x="11982" y="3798"/>
                    </a:lnTo>
                    <a:lnTo>
                      <a:pt x="9907" y="4503"/>
                    </a:lnTo>
                    <a:lnTo>
                      <a:pt x="8145" y="5168"/>
                    </a:lnTo>
                    <a:lnTo>
                      <a:pt x="6657" y="5756"/>
                    </a:lnTo>
                    <a:lnTo>
                      <a:pt x="5326" y="6265"/>
                    </a:lnTo>
                    <a:lnTo>
                      <a:pt x="4229" y="6656"/>
                    </a:lnTo>
                    <a:lnTo>
                      <a:pt x="3211" y="6969"/>
                    </a:lnTo>
                    <a:lnTo>
                      <a:pt x="2389" y="7165"/>
                    </a:lnTo>
                    <a:lnTo>
                      <a:pt x="1645" y="7322"/>
                    </a:lnTo>
                    <a:lnTo>
                      <a:pt x="1058" y="7400"/>
                    </a:lnTo>
                    <a:lnTo>
                      <a:pt x="588" y="7478"/>
                    </a:lnTo>
                    <a:lnTo>
                      <a:pt x="1" y="7478"/>
                    </a:lnTo>
                    <a:lnTo>
                      <a:pt x="1959" y="25607"/>
                    </a:lnTo>
                    <a:lnTo>
                      <a:pt x="1959" y="25646"/>
                    </a:lnTo>
                    <a:lnTo>
                      <a:pt x="2037" y="25724"/>
                    </a:lnTo>
                    <a:lnTo>
                      <a:pt x="2233" y="25802"/>
                    </a:lnTo>
                    <a:lnTo>
                      <a:pt x="2507" y="25841"/>
                    </a:lnTo>
                    <a:lnTo>
                      <a:pt x="2937" y="25841"/>
                    </a:lnTo>
                    <a:lnTo>
                      <a:pt x="3564" y="25802"/>
                    </a:lnTo>
                    <a:lnTo>
                      <a:pt x="4425" y="25646"/>
                    </a:lnTo>
                    <a:lnTo>
                      <a:pt x="5522" y="25372"/>
                    </a:lnTo>
                    <a:lnTo>
                      <a:pt x="7988" y="24667"/>
                    </a:lnTo>
                    <a:lnTo>
                      <a:pt x="10455" y="23845"/>
                    </a:lnTo>
                    <a:lnTo>
                      <a:pt x="15192" y="22239"/>
                    </a:lnTo>
                    <a:lnTo>
                      <a:pt x="17307" y="21574"/>
                    </a:lnTo>
                    <a:lnTo>
                      <a:pt x="19499" y="20869"/>
                    </a:lnTo>
                    <a:lnTo>
                      <a:pt x="26860" y="18637"/>
                    </a:lnTo>
                    <a:lnTo>
                      <a:pt x="28191" y="18246"/>
                    </a:lnTo>
                    <a:lnTo>
                      <a:pt x="29405" y="17972"/>
                    </a:lnTo>
                    <a:lnTo>
                      <a:pt x="30580" y="17776"/>
                    </a:lnTo>
                    <a:lnTo>
                      <a:pt x="31676" y="17619"/>
                    </a:lnTo>
                    <a:lnTo>
                      <a:pt x="32694" y="17541"/>
                    </a:lnTo>
                    <a:lnTo>
                      <a:pt x="33634" y="17502"/>
                    </a:lnTo>
                    <a:lnTo>
                      <a:pt x="34495" y="17502"/>
                    </a:lnTo>
                    <a:lnTo>
                      <a:pt x="35239" y="17541"/>
                    </a:lnTo>
                    <a:lnTo>
                      <a:pt x="35944" y="17580"/>
                    </a:lnTo>
                    <a:lnTo>
                      <a:pt x="36570" y="17658"/>
                    </a:lnTo>
                    <a:lnTo>
                      <a:pt x="37510" y="17854"/>
                    </a:lnTo>
                    <a:lnTo>
                      <a:pt x="38058" y="18011"/>
                    </a:lnTo>
                    <a:lnTo>
                      <a:pt x="38254" y="18050"/>
                    </a:lnTo>
                    <a:lnTo>
                      <a:pt x="38254" y="18050"/>
                    </a:lnTo>
                    <a:lnTo>
                      <a:pt x="38215" y="17697"/>
                    </a:lnTo>
                    <a:lnTo>
                      <a:pt x="38097" y="16562"/>
                    </a:lnTo>
                    <a:lnTo>
                      <a:pt x="37941" y="14526"/>
                    </a:lnTo>
                    <a:lnTo>
                      <a:pt x="37784" y="11590"/>
                    </a:lnTo>
                    <a:lnTo>
                      <a:pt x="37745" y="9906"/>
                    </a:lnTo>
                    <a:lnTo>
                      <a:pt x="37706" y="8418"/>
                    </a:lnTo>
                    <a:lnTo>
                      <a:pt x="37745" y="5951"/>
                    </a:lnTo>
                    <a:lnTo>
                      <a:pt x="37823" y="4385"/>
                    </a:lnTo>
                    <a:lnTo>
                      <a:pt x="37862" y="3798"/>
                    </a:lnTo>
                    <a:lnTo>
                      <a:pt x="37902" y="3367"/>
                    </a:lnTo>
                    <a:lnTo>
                      <a:pt x="37941" y="2937"/>
                    </a:lnTo>
                    <a:lnTo>
                      <a:pt x="37941" y="2584"/>
                    </a:lnTo>
                    <a:lnTo>
                      <a:pt x="37902" y="2193"/>
                    </a:lnTo>
                    <a:lnTo>
                      <a:pt x="37862" y="1997"/>
                    </a:lnTo>
                    <a:lnTo>
                      <a:pt x="37745" y="1762"/>
                    </a:lnTo>
                    <a:lnTo>
                      <a:pt x="37510" y="1527"/>
                    </a:lnTo>
                    <a:lnTo>
                      <a:pt x="37236" y="1292"/>
                    </a:lnTo>
                    <a:lnTo>
                      <a:pt x="36805" y="1096"/>
                    </a:lnTo>
                    <a:lnTo>
                      <a:pt x="36218" y="861"/>
                    </a:lnTo>
                    <a:lnTo>
                      <a:pt x="35396" y="627"/>
                    </a:lnTo>
                    <a:lnTo>
                      <a:pt x="34221" y="352"/>
                    </a:lnTo>
                    <a:lnTo>
                      <a:pt x="33516" y="235"/>
                    </a:lnTo>
                    <a:lnTo>
                      <a:pt x="32694" y="157"/>
                    </a:lnTo>
                    <a:lnTo>
                      <a:pt x="31833" y="78"/>
                    </a:lnTo>
                    <a:lnTo>
                      <a:pt x="308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36"/>
              <p:cNvSpPr/>
              <p:nvPr/>
            </p:nvSpPr>
            <p:spPr>
              <a:xfrm>
                <a:off x="4811325" y="3060100"/>
                <a:ext cx="984750" cy="673475"/>
              </a:xfrm>
              <a:custGeom>
                <a:rect b="b" l="l" r="r" t="t"/>
                <a:pathLst>
                  <a:path extrusionOk="0" h="26939" w="39390">
                    <a:moveTo>
                      <a:pt x="31754" y="1"/>
                    </a:moveTo>
                    <a:lnTo>
                      <a:pt x="30619" y="40"/>
                    </a:lnTo>
                    <a:lnTo>
                      <a:pt x="29483" y="157"/>
                    </a:lnTo>
                    <a:lnTo>
                      <a:pt x="28348" y="353"/>
                    </a:lnTo>
                    <a:lnTo>
                      <a:pt x="27212" y="588"/>
                    </a:lnTo>
                    <a:lnTo>
                      <a:pt x="26116" y="862"/>
                    </a:lnTo>
                    <a:lnTo>
                      <a:pt x="25020" y="1136"/>
                    </a:lnTo>
                    <a:lnTo>
                      <a:pt x="22984" y="1802"/>
                    </a:lnTo>
                    <a:lnTo>
                      <a:pt x="21065" y="2467"/>
                    </a:lnTo>
                    <a:lnTo>
                      <a:pt x="19342" y="3055"/>
                    </a:lnTo>
                    <a:lnTo>
                      <a:pt x="15427" y="4269"/>
                    </a:lnTo>
                    <a:lnTo>
                      <a:pt x="10807" y="5796"/>
                    </a:lnTo>
                    <a:lnTo>
                      <a:pt x="6461" y="7205"/>
                    </a:lnTo>
                    <a:lnTo>
                      <a:pt x="3564" y="8106"/>
                    </a:lnTo>
                    <a:lnTo>
                      <a:pt x="2702" y="8341"/>
                    </a:lnTo>
                    <a:lnTo>
                      <a:pt x="1958" y="8458"/>
                    </a:lnTo>
                    <a:lnTo>
                      <a:pt x="1332" y="8497"/>
                    </a:lnTo>
                    <a:lnTo>
                      <a:pt x="823" y="8497"/>
                    </a:lnTo>
                    <a:lnTo>
                      <a:pt x="470" y="8458"/>
                    </a:lnTo>
                    <a:lnTo>
                      <a:pt x="196" y="8419"/>
                    </a:lnTo>
                    <a:lnTo>
                      <a:pt x="1" y="8341"/>
                    </a:lnTo>
                    <a:lnTo>
                      <a:pt x="1" y="8341"/>
                    </a:lnTo>
                    <a:lnTo>
                      <a:pt x="1802" y="26938"/>
                    </a:lnTo>
                    <a:lnTo>
                      <a:pt x="2115" y="26860"/>
                    </a:lnTo>
                    <a:lnTo>
                      <a:pt x="2585" y="26743"/>
                    </a:lnTo>
                    <a:lnTo>
                      <a:pt x="3211" y="26547"/>
                    </a:lnTo>
                    <a:lnTo>
                      <a:pt x="4112" y="26273"/>
                    </a:lnTo>
                    <a:lnTo>
                      <a:pt x="5208" y="25842"/>
                    </a:lnTo>
                    <a:lnTo>
                      <a:pt x="6618" y="25294"/>
                    </a:lnTo>
                    <a:lnTo>
                      <a:pt x="8262" y="24589"/>
                    </a:lnTo>
                    <a:lnTo>
                      <a:pt x="9162" y="24198"/>
                    </a:lnTo>
                    <a:lnTo>
                      <a:pt x="10024" y="23767"/>
                    </a:lnTo>
                    <a:lnTo>
                      <a:pt x="11747" y="22906"/>
                    </a:lnTo>
                    <a:lnTo>
                      <a:pt x="13469" y="22005"/>
                    </a:lnTo>
                    <a:lnTo>
                      <a:pt x="15349" y="21065"/>
                    </a:lnTo>
                    <a:lnTo>
                      <a:pt x="16367" y="20596"/>
                    </a:lnTo>
                    <a:lnTo>
                      <a:pt x="17463" y="20087"/>
                    </a:lnTo>
                    <a:lnTo>
                      <a:pt x="18638" y="19617"/>
                    </a:lnTo>
                    <a:lnTo>
                      <a:pt x="19930" y="19108"/>
                    </a:lnTo>
                    <a:lnTo>
                      <a:pt x="21339" y="18599"/>
                    </a:lnTo>
                    <a:lnTo>
                      <a:pt x="22866" y="18090"/>
                    </a:lnTo>
                    <a:lnTo>
                      <a:pt x="24511" y="17581"/>
                    </a:lnTo>
                    <a:lnTo>
                      <a:pt x="26312" y="17072"/>
                    </a:lnTo>
                    <a:lnTo>
                      <a:pt x="27251" y="16798"/>
                    </a:lnTo>
                    <a:lnTo>
                      <a:pt x="28113" y="16602"/>
                    </a:lnTo>
                    <a:lnTo>
                      <a:pt x="28974" y="16445"/>
                    </a:lnTo>
                    <a:lnTo>
                      <a:pt x="29757" y="16289"/>
                    </a:lnTo>
                    <a:lnTo>
                      <a:pt x="30540" y="16210"/>
                    </a:lnTo>
                    <a:lnTo>
                      <a:pt x="31284" y="16132"/>
                    </a:lnTo>
                    <a:lnTo>
                      <a:pt x="31950" y="16054"/>
                    </a:lnTo>
                    <a:lnTo>
                      <a:pt x="33829" y="16054"/>
                    </a:lnTo>
                    <a:lnTo>
                      <a:pt x="34886" y="16132"/>
                    </a:lnTo>
                    <a:lnTo>
                      <a:pt x="35826" y="16289"/>
                    </a:lnTo>
                    <a:lnTo>
                      <a:pt x="36648" y="16524"/>
                    </a:lnTo>
                    <a:lnTo>
                      <a:pt x="37314" y="16759"/>
                    </a:lnTo>
                    <a:lnTo>
                      <a:pt x="37901" y="16993"/>
                    </a:lnTo>
                    <a:lnTo>
                      <a:pt x="38410" y="17228"/>
                    </a:lnTo>
                    <a:lnTo>
                      <a:pt x="38763" y="17502"/>
                    </a:lnTo>
                    <a:lnTo>
                      <a:pt x="39037" y="17698"/>
                    </a:lnTo>
                    <a:lnTo>
                      <a:pt x="39232" y="17894"/>
                    </a:lnTo>
                    <a:lnTo>
                      <a:pt x="39389" y="18051"/>
                    </a:lnTo>
                    <a:lnTo>
                      <a:pt x="39389" y="18051"/>
                    </a:lnTo>
                    <a:lnTo>
                      <a:pt x="39193" y="17268"/>
                    </a:lnTo>
                    <a:lnTo>
                      <a:pt x="38645" y="15271"/>
                    </a:lnTo>
                    <a:lnTo>
                      <a:pt x="37979" y="12491"/>
                    </a:lnTo>
                    <a:lnTo>
                      <a:pt x="37627" y="10925"/>
                    </a:lnTo>
                    <a:lnTo>
                      <a:pt x="37314" y="9319"/>
                    </a:lnTo>
                    <a:lnTo>
                      <a:pt x="37040" y="7753"/>
                    </a:lnTo>
                    <a:lnTo>
                      <a:pt x="36805" y="6226"/>
                    </a:lnTo>
                    <a:lnTo>
                      <a:pt x="36648" y="4778"/>
                    </a:lnTo>
                    <a:lnTo>
                      <a:pt x="36492" y="3485"/>
                    </a:lnTo>
                    <a:lnTo>
                      <a:pt x="36335" y="1528"/>
                    </a:lnTo>
                    <a:lnTo>
                      <a:pt x="36296" y="784"/>
                    </a:lnTo>
                    <a:lnTo>
                      <a:pt x="35748" y="588"/>
                    </a:lnTo>
                    <a:lnTo>
                      <a:pt x="35200" y="431"/>
                    </a:lnTo>
                    <a:lnTo>
                      <a:pt x="34612" y="275"/>
                    </a:lnTo>
                    <a:lnTo>
                      <a:pt x="34064" y="197"/>
                    </a:lnTo>
                    <a:lnTo>
                      <a:pt x="33477" y="79"/>
                    </a:lnTo>
                    <a:lnTo>
                      <a:pt x="32929" y="40"/>
                    </a:lnTo>
                    <a:lnTo>
                      <a:pt x="3175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36"/>
              <p:cNvSpPr/>
              <p:nvPr/>
            </p:nvSpPr>
            <p:spPr>
              <a:xfrm>
                <a:off x="5724575" y="2654875"/>
                <a:ext cx="751775" cy="543275"/>
              </a:xfrm>
              <a:custGeom>
                <a:rect b="b" l="l" r="r" t="t"/>
                <a:pathLst>
                  <a:path extrusionOk="0" h="21731" w="30071">
                    <a:moveTo>
                      <a:pt x="21692" y="0"/>
                    </a:moveTo>
                    <a:lnTo>
                      <a:pt x="20439" y="39"/>
                    </a:lnTo>
                    <a:lnTo>
                      <a:pt x="19069" y="79"/>
                    </a:lnTo>
                    <a:lnTo>
                      <a:pt x="17620" y="157"/>
                    </a:lnTo>
                    <a:lnTo>
                      <a:pt x="16093" y="235"/>
                    </a:lnTo>
                    <a:lnTo>
                      <a:pt x="14488" y="392"/>
                    </a:lnTo>
                    <a:lnTo>
                      <a:pt x="12921" y="548"/>
                    </a:lnTo>
                    <a:lnTo>
                      <a:pt x="9985" y="901"/>
                    </a:lnTo>
                    <a:lnTo>
                      <a:pt x="7283" y="1331"/>
                    </a:lnTo>
                    <a:lnTo>
                      <a:pt x="4895" y="1723"/>
                    </a:lnTo>
                    <a:lnTo>
                      <a:pt x="2937" y="2115"/>
                    </a:lnTo>
                    <a:lnTo>
                      <a:pt x="1449" y="2467"/>
                    </a:lnTo>
                    <a:lnTo>
                      <a:pt x="157" y="2741"/>
                    </a:lnTo>
                    <a:lnTo>
                      <a:pt x="1" y="7400"/>
                    </a:lnTo>
                    <a:lnTo>
                      <a:pt x="1" y="8340"/>
                    </a:lnTo>
                    <a:lnTo>
                      <a:pt x="1" y="9358"/>
                    </a:lnTo>
                    <a:lnTo>
                      <a:pt x="118" y="11629"/>
                    </a:lnTo>
                    <a:lnTo>
                      <a:pt x="236" y="13978"/>
                    </a:lnTo>
                    <a:lnTo>
                      <a:pt x="432" y="16327"/>
                    </a:lnTo>
                    <a:lnTo>
                      <a:pt x="784" y="20164"/>
                    </a:lnTo>
                    <a:lnTo>
                      <a:pt x="980" y="21730"/>
                    </a:lnTo>
                    <a:lnTo>
                      <a:pt x="1645" y="21574"/>
                    </a:lnTo>
                    <a:lnTo>
                      <a:pt x="2546" y="21378"/>
                    </a:lnTo>
                    <a:lnTo>
                      <a:pt x="3838" y="21104"/>
                    </a:lnTo>
                    <a:lnTo>
                      <a:pt x="5600" y="20830"/>
                    </a:lnTo>
                    <a:lnTo>
                      <a:pt x="7832" y="20438"/>
                    </a:lnTo>
                    <a:lnTo>
                      <a:pt x="10611" y="20047"/>
                    </a:lnTo>
                    <a:lnTo>
                      <a:pt x="13939" y="19655"/>
                    </a:lnTo>
                    <a:lnTo>
                      <a:pt x="15701" y="19460"/>
                    </a:lnTo>
                    <a:lnTo>
                      <a:pt x="17346" y="19264"/>
                    </a:lnTo>
                    <a:lnTo>
                      <a:pt x="20400" y="19029"/>
                    </a:lnTo>
                    <a:lnTo>
                      <a:pt x="22984" y="18911"/>
                    </a:lnTo>
                    <a:lnTo>
                      <a:pt x="25177" y="18872"/>
                    </a:lnTo>
                    <a:lnTo>
                      <a:pt x="26899" y="18833"/>
                    </a:lnTo>
                    <a:lnTo>
                      <a:pt x="28191" y="18872"/>
                    </a:lnTo>
                    <a:lnTo>
                      <a:pt x="29209" y="18911"/>
                    </a:lnTo>
                    <a:lnTo>
                      <a:pt x="29131" y="16719"/>
                    </a:lnTo>
                    <a:lnTo>
                      <a:pt x="29092" y="14644"/>
                    </a:lnTo>
                    <a:lnTo>
                      <a:pt x="29092" y="12725"/>
                    </a:lnTo>
                    <a:lnTo>
                      <a:pt x="29131" y="10963"/>
                    </a:lnTo>
                    <a:lnTo>
                      <a:pt x="29170" y="9358"/>
                    </a:lnTo>
                    <a:lnTo>
                      <a:pt x="29249" y="7909"/>
                    </a:lnTo>
                    <a:lnTo>
                      <a:pt x="29327" y="6617"/>
                    </a:lnTo>
                    <a:lnTo>
                      <a:pt x="29444" y="5443"/>
                    </a:lnTo>
                    <a:lnTo>
                      <a:pt x="29640" y="3524"/>
                    </a:lnTo>
                    <a:lnTo>
                      <a:pt x="29836" y="2193"/>
                    </a:lnTo>
                    <a:lnTo>
                      <a:pt x="29992" y="1410"/>
                    </a:lnTo>
                    <a:lnTo>
                      <a:pt x="30071" y="1136"/>
                    </a:lnTo>
                    <a:lnTo>
                      <a:pt x="29405" y="862"/>
                    </a:lnTo>
                    <a:lnTo>
                      <a:pt x="28465" y="627"/>
                    </a:lnTo>
                    <a:lnTo>
                      <a:pt x="27291" y="392"/>
                    </a:lnTo>
                    <a:lnTo>
                      <a:pt x="26547" y="274"/>
                    </a:lnTo>
                    <a:lnTo>
                      <a:pt x="25764" y="196"/>
                    </a:lnTo>
                    <a:lnTo>
                      <a:pt x="24863" y="118"/>
                    </a:lnTo>
                    <a:lnTo>
                      <a:pt x="23884" y="79"/>
                    </a:lnTo>
                    <a:lnTo>
                      <a:pt x="22827" y="39"/>
                    </a:lnTo>
                    <a:lnTo>
                      <a:pt x="216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36"/>
              <p:cNvSpPr/>
              <p:nvPr/>
            </p:nvSpPr>
            <p:spPr>
              <a:xfrm>
                <a:off x="5551325" y="3119825"/>
                <a:ext cx="996475" cy="579500"/>
              </a:xfrm>
              <a:custGeom>
                <a:rect b="b" l="l" r="r" t="t"/>
                <a:pathLst>
                  <a:path extrusionOk="0" h="23180" w="39859">
                    <a:moveTo>
                      <a:pt x="29718" y="0"/>
                    </a:moveTo>
                    <a:lnTo>
                      <a:pt x="27995" y="39"/>
                    </a:lnTo>
                    <a:lnTo>
                      <a:pt x="26116" y="118"/>
                    </a:lnTo>
                    <a:lnTo>
                      <a:pt x="24002" y="274"/>
                    </a:lnTo>
                    <a:lnTo>
                      <a:pt x="21653" y="470"/>
                    </a:lnTo>
                    <a:lnTo>
                      <a:pt x="19147" y="783"/>
                    </a:lnTo>
                    <a:lnTo>
                      <a:pt x="16445" y="1214"/>
                    </a:lnTo>
                    <a:lnTo>
                      <a:pt x="13509" y="1723"/>
                    </a:lnTo>
                    <a:lnTo>
                      <a:pt x="10415" y="2349"/>
                    </a:lnTo>
                    <a:lnTo>
                      <a:pt x="8810" y="2741"/>
                    </a:lnTo>
                    <a:lnTo>
                      <a:pt x="7127" y="3132"/>
                    </a:lnTo>
                    <a:lnTo>
                      <a:pt x="157" y="4503"/>
                    </a:lnTo>
                    <a:lnTo>
                      <a:pt x="1" y="22083"/>
                    </a:lnTo>
                    <a:lnTo>
                      <a:pt x="40" y="22161"/>
                    </a:lnTo>
                    <a:lnTo>
                      <a:pt x="236" y="22357"/>
                    </a:lnTo>
                    <a:lnTo>
                      <a:pt x="588" y="22592"/>
                    </a:lnTo>
                    <a:lnTo>
                      <a:pt x="823" y="22748"/>
                    </a:lnTo>
                    <a:lnTo>
                      <a:pt x="1097" y="22866"/>
                    </a:lnTo>
                    <a:lnTo>
                      <a:pt x="1410" y="22983"/>
                    </a:lnTo>
                    <a:lnTo>
                      <a:pt x="1802" y="23062"/>
                    </a:lnTo>
                    <a:lnTo>
                      <a:pt x="2232" y="23140"/>
                    </a:lnTo>
                    <a:lnTo>
                      <a:pt x="2702" y="23179"/>
                    </a:lnTo>
                    <a:lnTo>
                      <a:pt x="3211" y="23179"/>
                    </a:lnTo>
                    <a:lnTo>
                      <a:pt x="3799" y="23101"/>
                    </a:lnTo>
                    <a:lnTo>
                      <a:pt x="4464" y="23022"/>
                    </a:lnTo>
                    <a:lnTo>
                      <a:pt x="5169" y="22827"/>
                    </a:lnTo>
                    <a:lnTo>
                      <a:pt x="5913" y="22592"/>
                    </a:lnTo>
                    <a:lnTo>
                      <a:pt x="6657" y="22357"/>
                    </a:lnTo>
                    <a:lnTo>
                      <a:pt x="8184" y="21770"/>
                    </a:lnTo>
                    <a:lnTo>
                      <a:pt x="9906" y="21104"/>
                    </a:lnTo>
                    <a:lnTo>
                      <a:pt x="10846" y="20791"/>
                    </a:lnTo>
                    <a:lnTo>
                      <a:pt x="11903" y="20438"/>
                    </a:lnTo>
                    <a:lnTo>
                      <a:pt x="13039" y="20086"/>
                    </a:lnTo>
                    <a:lnTo>
                      <a:pt x="14292" y="19734"/>
                    </a:lnTo>
                    <a:lnTo>
                      <a:pt x="15662" y="19420"/>
                    </a:lnTo>
                    <a:lnTo>
                      <a:pt x="17189" y="19107"/>
                    </a:lnTo>
                    <a:lnTo>
                      <a:pt x="18873" y="18833"/>
                    </a:lnTo>
                    <a:lnTo>
                      <a:pt x="20713" y="18559"/>
                    </a:lnTo>
                    <a:lnTo>
                      <a:pt x="22749" y="18324"/>
                    </a:lnTo>
                    <a:lnTo>
                      <a:pt x="25020" y="18128"/>
                    </a:lnTo>
                    <a:lnTo>
                      <a:pt x="29209" y="17815"/>
                    </a:lnTo>
                    <a:lnTo>
                      <a:pt x="32576" y="17658"/>
                    </a:lnTo>
                    <a:lnTo>
                      <a:pt x="35200" y="17619"/>
                    </a:lnTo>
                    <a:lnTo>
                      <a:pt x="37118" y="17619"/>
                    </a:lnTo>
                    <a:lnTo>
                      <a:pt x="38449" y="17698"/>
                    </a:lnTo>
                    <a:lnTo>
                      <a:pt x="39311" y="17776"/>
                    </a:lnTo>
                    <a:lnTo>
                      <a:pt x="39741" y="17854"/>
                    </a:lnTo>
                    <a:lnTo>
                      <a:pt x="39859" y="17893"/>
                    </a:lnTo>
                    <a:lnTo>
                      <a:pt x="39859" y="17893"/>
                    </a:lnTo>
                    <a:lnTo>
                      <a:pt x="39702" y="17619"/>
                    </a:lnTo>
                    <a:lnTo>
                      <a:pt x="39350" y="16758"/>
                    </a:lnTo>
                    <a:lnTo>
                      <a:pt x="38763" y="15388"/>
                    </a:lnTo>
                    <a:lnTo>
                      <a:pt x="38449" y="14487"/>
                    </a:lnTo>
                    <a:lnTo>
                      <a:pt x="38097" y="13430"/>
                    </a:lnTo>
                    <a:lnTo>
                      <a:pt x="37705" y="12255"/>
                    </a:lnTo>
                    <a:lnTo>
                      <a:pt x="37353" y="10963"/>
                    </a:lnTo>
                    <a:lnTo>
                      <a:pt x="36962" y="9514"/>
                    </a:lnTo>
                    <a:lnTo>
                      <a:pt x="36609" y="7948"/>
                    </a:lnTo>
                    <a:lnTo>
                      <a:pt x="36257" y="6226"/>
                    </a:lnTo>
                    <a:lnTo>
                      <a:pt x="35904" y="4385"/>
                    </a:lnTo>
                    <a:lnTo>
                      <a:pt x="35630" y="2428"/>
                    </a:lnTo>
                    <a:lnTo>
                      <a:pt x="35356" y="313"/>
                    </a:lnTo>
                    <a:lnTo>
                      <a:pt x="34886" y="274"/>
                    </a:lnTo>
                    <a:lnTo>
                      <a:pt x="33477" y="118"/>
                    </a:lnTo>
                    <a:lnTo>
                      <a:pt x="32459" y="78"/>
                    </a:lnTo>
                    <a:lnTo>
                      <a:pt x="31167" y="39"/>
                    </a:lnTo>
                    <a:lnTo>
                      <a:pt x="297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36"/>
              <p:cNvSpPr/>
              <p:nvPr/>
            </p:nvSpPr>
            <p:spPr>
              <a:xfrm>
                <a:off x="5531750" y="3459475"/>
                <a:ext cx="265300" cy="212425"/>
              </a:xfrm>
              <a:custGeom>
                <a:rect b="b" l="l" r="r" t="t"/>
                <a:pathLst>
                  <a:path extrusionOk="0" h="8497" w="10612">
                    <a:moveTo>
                      <a:pt x="4621" y="0"/>
                    </a:moveTo>
                    <a:lnTo>
                      <a:pt x="3485" y="40"/>
                    </a:lnTo>
                    <a:lnTo>
                      <a:pt x="2232" y="157"/>
                    </a:lnTo>
                    <a:lnTo>
                      <a:pt x="862" y="353"/>
                    </a:lnTo>
                    <a:lnTo>
                      <a:pt x="744" y="627"/>
                    </a:lnTo>
                    <a:lnTo>
                      <a:pt x="588" y="940"/>
                    </a:lnTo>
                    <a:lnTo>
                      <a:pt x="431" y="1449"/>
                    </a:lnTo>
                    <a:lnTo>
                      <a:pt x="275" y="2036"/>
                    </a:lnTo>
                    <a:lnTo>
                      <a:pt x="157" y="2780"/>
                    </a:lnTo>
                    <a:lnTo>
                      <a:pt x="40" y="3642"/>
                    </a:lnTo>
                    <a:lnTo>
                      <a:pt x="1" y="4660"/>
                    </a:lnTo>
                    <a:lnTo>
                      <a:pt x="1" y="5639"/>
                    </a:lnTo>
                    <a:lnTo>
                      <a:pt x="79" y="6461"/>
                    </a:lnTo>
                    <a:lnTo>
                      <a:pt x="196" y="7126"/>
                    </a:lnTo>
                    <a:lnTo>
                      <a:pt x="353" y="7635"/>
                    </a:lnTo>
                    <a:lnTo>
                      <a:pt x="510" y="8027"/>
                    </a:lnTo>
                    <a:lnTo>
                      <a:pt x="627" y="8301"/>
                    </a:lnTo>
                    <a:lnTo>
                      <a:pt x="784" y="8497"/>
                    </a:lnTo>
                    <a:lnTo>
                      <a:pt x="784" y="8379"/>
                    </a:lnTo>
                    <a:lnTo>
                      <a:pt x="784" y="8144"/>
                    </a:lnTo>
                    <a:lnTo>
                      <a:pt x="862" y="7753"/>
                    </a:lnTo>
                    <a:lnTo>
                      <a:pt x="940" y="7518"/>
                    </a:lnTo>
                    <a:lnTo>
                      <a:pt x="1097" y="7244"/>
                    </a:lnTo>
                    <a:lnTo>
                      <a:pt x="1293" y="6970"/>
                    </a:lnTo>
                    <a:lnTo>
                      <a:pt x="1528" y="6696"/>
                    </a:lnTo>
                    <a:lnTo>
                      <a:pt x="1841" y="6422"/>
                    </a:lnTo>
                    <a:lnTo>
                      <a:pt x="2232" y="6108"/>
                    </a:lnTo>
                    <a:lnTo>
                      <a:pt x="2702" y="5834"/>
                    </a:lnTo>
                    <a:lnTo>
                      <a:pt x="3250" y="5521"/>
                    </a:lnTo>
                    <a:lnTo>
                      <a:pt x="3916" y="5247"/>
                    </a:lnTo>
                    <a:lnTo>
                      <a:pt x="4660" y="4973"/>
                    </a:lnTo>
                    <a:lnTo>
                      <a:pt x="7440" y="4112"/>
                    </a:lnTo>
                    <a:lnTo>
                      <a:pt x="8536" y="3759"/>
                    </a:lnTo>
                    <a:lnTo>
                      <a:pt x="9358" y="3446"/>
                    </a:lnTo>
                    <a:lnTo>
                      <a:pt x="9711" y="3289"/>
                    </a:lnTo>
                    <a:lnTo>
                      <a:pt x="9985" y="3133"/>
                    </a:lnTo>
                    <a:lnTo>
                      <a:pt x="10220" y="2976"/>
                    </a:lnTo>
                    <a:lnTo>
                      <a:pt x="10415" y="2820"/>
                    </a:lnTo>
                    <a:lnTo>
                      <a:pt x="10533" y="2663"/>
                    </a:lnTo>
                    <a:lnTo>
                      <a:pt x="10611" y="2467"/>
                    </a:lnTo>
                    <a:lnTo>
                      <a:pt x="10611" y="2271"/>
                    </a:lnTo>
                    <a:lnTo>
                      <a:pt x="10572" y="2076"/>
                    </a:lnTo>
                    <a:lnTo>
                      <a:pt x="10494" y="1919"/>
                    </a:lnTo>
                    <a:lnTo>
                      <a:pt x="10141" y="1606"/>
                    </a:lnTo>
                    <a:lnTo>
                      <a:pt x="9867" y="1410"/>
                    </a:lnTo>
                    <a:lnTo>
                      <a:pt x="9554" y="1175"/>
                    </a:lnTo>
                    <a:lnTo>
                      <a:pt x="9123" y="940"/>
                    </a:lnTo>
                    <a:lnTo>
                      <a:pt x="8614" y="705"/>
                    </a:lnTo>
                    <a:lnTo>
                      <a:pt x="8027" y="509"/>
                    </a:lnTo>
                    <a:lnTo>
                      <a:pt x="7322" y="314"/>
                    </a:lnTo>
                    <a:lnTo>
                      <a:pt x="6539" y="157"/>
                    </a:lnTo>
                    <a:lnTo>
                      <a:pt x="5639" y="40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36"/>
              <p:cNvSpPr/>
              <p:nvPr/>
            </p:nvSpPr>
            <p:spPr>
              <a:xfrm>
                <a:off x="4762375" y="2815400"/>
                <a:ext cx="564825" cy="918175"/>
              </a:xfrm>
              <a:custGeom>
                <a:rect b="b" l="l" r="r" t="t"/>
                <a:pathLst>
                  <a:path extrusionOk="0" h="36727" w="22593">
                    <a:moveTo>
                      <a:pt x="1" y="0"/>
                    </a:moveTo>
                    <a:lnTo>
                      <a:pt x="3760" y="36726"/>
                    </a:lnTo>
                    <a:lnTo>
                      <a:pt x="4308" y="35904"/>
                    </a:lnTo>
                    <a:lnTo>
                      <a:pt x="4934" y="34925"/>
                    </a:lnTo>
                    <a:lnTo>
                      <a:pt x="5796" y="33712"/>
                    </a:lnTo>
                    <a:lnTo>
                      <a:pt x="6814" y="32263"/>
                    </a:lnTo>
                    <a:lnTo>
                      <a:pt x="8027" y="30658"/>
                    </a:lnTo>
                    <a:lnTo>
                      <a:pt x="9359" y="28935"/>
                    </a:lnTo>
                    <a:lnTo>
                      <a:pt x="10846" y="27212"/>
                    </a:lnTo>
                    <a:lnTo>
                      <a:pt x="12530" y="25215"/>
                    </a:lnTo>
                    <a:lnTo>
                      <a:pt x="14409" y="22905"/>
                    </a:lnTo>
                    <a:lnTo>
                      <a:pt x="16367" y="20439"/>
                    </a:lnTo>
                    <a:lnTo>
                      <a:pt x="18246" y="18050"/>
                    </a:lnTo>
                    <a:lnTo>
                      <a:pt x="21340" y="14057"/>
                    </a:lnTo>
                    <a:lnTo>
                      <a:pt x="22592" y="124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36"/>
              <p:cNvSpPr/>
              <p:nvPr/>
            </p:nvSpPr>
            <p:spPr>
              <a:xfrm>
                <a:off x="4783925" y="2876075"/>
                <a:ext cx="72450" cy="73450"/>
              </a:xfrm>
              <a:custGeom>
                <a:rect b="b" l="l" r="r" t="t"/>
                <a:pathLst>
                  <a:path extrusionOk="0" h="2938" w="2898">
                    <a:moveTo>
                      <a:pt x="1214" y="1"/>
                    </a:moveTo>
                    <a:lnTo>
                      <a:pt x="1097" y="1136"/>
                    </a:lnTo>
                    <a:lnTo>
                      <a:pt x="0" y="1371"/>
                    </a:lnTo>
                    <a:lnTo>
                      <a:pt x="1018" y="1802"/>
                    </a:lnTo>
                    <a:lnTo>
                      <a:pt x="901" y="2937"/>
                    </a:lnTo>
                    <a:lnTo>
                      <a:pt x="1684" y="2115"/>
                    </a:lnTo>
                    <a:lnTo>
                      <a:pt x="2702" y="2546"/>
                    </a:lnTo>
                    <a:lnTo>
                      <a:pt x="2154" y="1567"/>
                    </a:lnTo>
                    <a:lnTo>
                      <a:pt x="2898" y="745"/>
                    </a:lnTo>
                    <a:lnTo>
                      <a:pt x="1801" y="980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36"/>
              <p:cNvSpPr/>
              <p:nvPr/>
            </p:nvSpPr>
            <p:spPr>
              <a:xfrm>
                <a:off x="5217550" y="3098275"/>
                <a:ext cx="72450" cy="74425"/>
              </a:xfrm>
              <a:custGeom>
                <a:rect b="b" l="l" r="r" t="t"/>
                <a:pathLst>
                  <a:path extrusionOk="0" h="2977" w="2898">
                    <a:moveTo>
                      <a:pt x="1214" y="1"/>
                    </a:moveTo>
                    <a:lnTo>
                      <a:pt x="1097" y="1136"/>
                    </a:lnTo>
                    <a:lnTo>
                      <a:pt x="0" y="1371"/>
                    </a:lnTo>
                    <a:lnTo>
                      <a:pt x="1018" y="1841"/>
                    </a:lnTo>
                    <a:lnTo>
                      <a:pt x="901" y="2976"/>
                    </a:lnTo>
                    <a:lnTo>
                      <a:pt x="1684" y="2115"/>
                    </a:lnTo>
                    <a:lnTo>
                      <a:pt x="2702" y="2585"/>
                    </a:lnTo>
                    <a:lnTo>
                      <a:pt x="2702" y="2585"/>
                    </a:lnTo>
                    <a:lnTo>
                      <a:pt x="2154" y="1606"/>
                    </a:lnTo>
                    <a:lnTo>
                      <a:pt x="2898" y="745"/>
                    </a:lnTo>
                    <a:lnTo>
                      <a:pt x="1801" y="980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36"/>
              <p:cNvSpPr/>
              <p:nvPr/>
            </p:nvSpPr>
            <p:spPr>
              <a:xfrm>
                <a:off x="4861250" y="3544625"/>
                <a:ext cx="73425" cy="74425"/>
              </a:xfrm>
              <a:custGeom>
                <a:rect b="b" l="l" r="r" t="t"/>
                <a:pathLst>
                  <a:path extrusionOk="0" h="2977" w="2937">
                    <a:moveTo>
                      <a:pt x="1253" y="1"/>
                    </a:moveTo>
                    <a:lnTo>
                      <a:pt x="1136" y="1136"/>
                    </a:lnTo>
                    <a:lnTo>
                      <a:pt x="0" y="1371"/>
                    </a:lnTo>
                    <a:lnTo>
                      <a:pt x="1058" y="1841"/>
                    </a:lnTo>
                    <a:lnTo>
                      <a:pt x="940" y="2976"/>
                    </a:lnTo>
                    <a:lnTo>
                      <a:pt x="1684" y="2115"/>
                    </a:lnTo>
                    <a:lnTo>
                      <a:pt x="2741" y="2585"/>
                    </a:lnTo>
                    <a:lnTo>
                      <a:pt x="2154" y="1606"/>
                    </a:lnTo>
                    <a:lnTo>
                      <a:pt x="2937" y="745"/>
                    </a:lnTo>
                    <a:lnTo>
                      <a:pt x="1801" y="980"/>
                    </a:lnTo>
                    <a:lnTo>
                      <a:pt x="12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36"/>
              <p:cNvSpPr/>
              <p:nvPr/>
            </p:nvSpPr>
            <p:spPr>
              <a:xfrm>
                <a:off x="4940525" y="3004325"/>
                <a:ext cx="43100" cy="106700"/>
              </a:xfrm>
              <a:custGeom>
                <a:rect b="b" l="l" r="r" t="t"/>
                <a:pathLst>
                  <a:path extrusionOk="0" h="4268" w="1724">
                    <a:moveTo>
                      <a:pt x="745" y="0"/>
                    </a:moveTo>
                    <a:lnTo>
                      <a:pt x="1" y="705"/>
                    </a:lnTo>
                    <a:lnTo>
                      <a:pt x="1097" y="4268"/>
                    </a:lnTo>
                    <a:lnTo>
                      <a:pt x="1410" y="4189"/>
                    </a:lnTo>
                    <a:lnTo>
                      <a:pt x="1724" y="4111"/>
                    </a:lnTo>
                    <a:lnTo>
                      <a:pt x="1645" y="352"/>
                    </a:lnTo>
                    <a:lnTo>
                      <a:pt x="7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5" name="Google Shape;1175;p36"/>
              <p:cNvSpPr/>
              <p:nvPr/>
            </p:nvSpPr>
            <p:spPr>
              <a:xfrm>
                <a:off x="4985550" y="3220625"/>
                <a:ext cx="48000" cy="124350"/>
              </a:xfrm>
              <a:custGeom>
                <a:rect b="b" l="l" r="r" t="t"/>
                <a:pathLst>
                  <a:path extrusionOk="0" h="4974" w="1920">
                    <a:moveTo>
                      <a:pt x="667" y="1"/>
                    </a:moveTo>
                    <a:lnTo>
                      <a:pt x="353" y="79"/>
                    </a:lnTo>
                    <a:lnTo>
                      <a:pt x="314" y="79"/>
                    </a:lnTo>
                    <a:lnTo>
                      <a:pt x="1" y="158"/>
                    </a:lnTo>
                    <a:lnTo>
                      <a:pt x="79" y="4504"/>
                    </a:lnTo>
                    <a:lnTo>
                      <a:pt x="1097" y="4973"/>
                    </a:lnTo>
                    <a:lnTo>
                      <a:pt x="1919" y="4112"/>
                    </a:lnTo>
                    <a:lnTo>
                      <a:pt x="6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6" name="Google Shape;1176;p36"/>
              <p:cNvSpPr/>
              <p:nvPr/>
            </p:nvSpPr>
            <p:spPr>
              <a:xfrm>
                <a:off x="4987525" y="3016050"/>
                <a:ext cx="19600" cy="85200"/>
              </a:xfrm>
              <a:custGeom>
                <a:rect b="b" l="l" r="r" t="t"/>
                <a:pathLst>
                  <a:path extrusionOk="0" h="3408" w="784">
                    <a:moveTo>
                      <a:pt x="157" y="1"/>
                    </a:moveTo>
                    <a:lnTo>
                      <a:pt x="0" y="3407"/>
                    </a:lnTo>
                    <a:lnTo>
                      <a:pt x="274" y="3407"/>
                    </a:lnTo>
                    <a:lnTo>
                      <a:pt x="783" y="275"/>
                    </a:lnTo>
                    <a:lnTo>
                      <a:pt x="1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36"/>
              <p:cNvSpPr/>
              <p:nvPr/>
            </p:nvSpPr>
            <p:spPr>
              <a:xfrm>
                <a:off x="4920950" y="3029775"/>
                <a:ext cx="42125" cy="80275"/>
              </a:xfrm>
              <a:custGeom>
                <a:rect b="b" l="l" r="r" t="t"/>
                <a:pathLst>
                  <a:path extrusionOk="0" h="3211" w="1685">
                    <a:moveTo>
                      <a:pt x="510" y="0"/>
                    </a:moveTo>
                    <a:lnTo>
                      <a:pt x="1" y="509"/>
                    </a:lnTo>
                    <a:lnTo>
                      <a:pt x="1449" y="3211"/>
                    </a:lnTo>
                    <a:lnTo>
                      <a:pt x="1684" y="3093"/>
                    </a:lnTo>
                    <a:lnTo>
                      <a:pt x="5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36"/>
              <p:cNvSpPr/>
              <p:nvPr/>
            </p:nvSpPr>
            <p:spPr>
              <a:xfrm>
                <a:off x="4960100" y="3231400"/>
                <a:ext cx="21575" cy="97925"/>
              </a:xfrm>
              <a:custGeom>
                <a:rect b="b" l="l" r="r" t="t"/>
                <a:pathLst>
                  <a:path extrusionOk="0" h="3917" w="863">
                    <a:moveTo>
                      <a:pt x="588" y="1"/>
                    </a:moveTo>
                    <a:lnTo>
                      <a:pt x="1" y="3564"/>
                    </a:lnTo>
                    <a:lnTo>
                      <a:pt x="706" y="3916"/>
                    </a:lnTo>
                    <a:lnTo>
                      <a:pt x="8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36"/>
              <p:cNvSpPr/>
              <p:nvPr/>
            </p:nvSpPr>
            <p:spPr>
              <a:xfrm>
                <a:off x="5008075" y="3222600"/>
                <a:ext cx="47975" cy="93000"/>
              </a:xfrm>
              <a:custGeom>
                <a:rect b="b" l="l" r="r" t="t"/>
                <a:pathLst>
                  <a:path extrusionOk="0" h="3720" w="1919">
                    <a:moveTo>
                      <a:pt x="235" y="0"/>
                    </a:moveTo>
                    <a:lnTo>
                      <a:pt x="0" y="118"/>
                    </a:lnTo>
                    <a:lnTo>
                      <a:pt x="1371" y="3720"/>
                    </a:lnTo>
                    <a:lnTo>
                      <a:pt x="1919" y="3093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36"/>
              <p:cNvSpPr/>
              <p:nvPr/>
            </p:nvSpPr>
            <p:spPr>
              <a:xfrm>
                <a:off x="5038425" y="3110025"/>
                <a:ext cx="113550" cy="50925"/>
              </a:xfrm>
              <a:custGeom>
                <a:rect b="b" l="l" r="r" t="t"/>
                <a:pathLst>
                  <a:path extrusionOk="0" h="2037" w="4542">
                    <a:moveTo>
                      <a:pt x="3759" y="1"/>
                    </a:moveTo>
                    <a:lnTo>
                      <a:pt x="0" y="1371"/>
                    </a:lnTo>
                    <a:lnTo>
                      <a:pt x="78" y="1723"/>
                    </a:lnTo>
                    <a:lnTo>
                      <a:pt x="118" y="2037"/>
                    </a:lnTo>
                    <a:lnTo>
                      <a:pt x="4150" y="1763"/>
                    </a:lnTo>
                    <a:lnTo>
                      <a:pt x="4542" y="745"/>
                    </a:lnTo>
                    <a:lnTo>
                      <a:pt x="4503" y="745"/>
                    </a:lnTo>
                    <a:lnTo>
                      <a:pt x="37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36"/>
              <p:cNvSpPr/>
              <p:nvPr/>
            </p:nvSpPr>
            <p:spPr>
              <a:xfrm>
                <a:off x="4819150" y="3168750"/>
                <a:ext cx="110650" cy="51900"/>
              </a:xfrm>
              <a:custGeom>
                <a:rect b="b" l="l" r="r" t="t"/>
                <a:pathLst>
                  <a:path extrusionOk="0" h="2076" w="4426">
                    <a:moveTo>
                      <a:pt x="4347" y="1"/>
                    </a:moveTo>
                    <a:lnTo>
                      <a:pt x="471" y="275"/>
                    </a:lnTo>
                    <a:lnTo>
                      <a:pt x="1" y="1254"/>
                    </a:lnTo>
                    <a:lnTo>
                      <a:pt x="1" y="1293"/>
                    </a:lnTo>
                    <a:lnTo>
                      <a:pt x="666" y="2076"/>
                    </a:lnTo>
                    <a:lnTo>
                      <a:pt x="4425" y="666"/>
                    </a:lnTo>
                    <a:lnTo>
                      <a:pt x="4386" y="353"/>
                    </a:lnTo>
                    <a:lnTo>
                      <a:pt x="4386" y="314"/>
                    </a:lnTo>
                    <a:lnTo>
                      <a:pt x="43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36"/>
              <p:cNvSpPr/>
              <p:nvPr/>
            </p:nvSpPr>
            <p:spPr>
              <a:xfrm>
                <a:off x="5048200" y="3164850"/>
                <a:ext cx="90075" cy="17625"/>
              </a:xfrm>
              <a:custGeom>
                <a:rect b="b" l="l" r="r" t="t"/>
                <a:pathLst>
                  <a:path extrusionOk="0" h="705" w="3603">
                    <a:moveTo>
                      <a:pt x="1" y="0"/>
                    </a:moveTo>
                    <a:lnTo>
                      <a:pt x="1" y="274"/>
                    </a:lnTo>
                    <a:lnTo>
                      <a:pt x="3290" y="705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36"/>
              <p:cNvSpPr/>
              <p:nvPr/>
            </p:nvSpPr>
            <p:spPr>
              <a:xfrm>
                <a:off x="5041350" y="3090450"/>
                <a:ext cx="84200" cy="48000"/>
              </a:xfrm>
              <a:custGeom>
                <a:rect b="b" l="l" r="r" t="t"/>
                <a:pathLst>
                  <a:path extrusionOk="0" h="1920" w="3368">
                    <a:moveTo>
                      <a:pt x="2820" y="1"/>
                    </a:moveTo>
                    <a:lnTo>
                      <a:pt x="1" y="1684"/>
                    </a:lnTo>
                    <a:lnTo>
                      <a:pt x="79" y="1919"/>
                    </a:lnTo>
                    <a:lnTo>
                      <a:pt x="3368" y="470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36"/>
              <p:cNvSpPr/>
              <p:nvPr/>
            </p:nvSpPr>
            <p:spPr>
              <a:xfrm>
                <a:off x="4835800" y="3148200"/>
                <a:ext cx="87150" cy="17650"/>
              </a:xfrm>
              <a:custGeom>
                <a:rect b="b" l="l" r="r" t="t"/>
                <a:pathLst>
                  <a:path extrusionOk="0" h="706" w="3486">
                    <a:moveTo>
                      <a:pt x="353" y="1"/>
                    </a:moveTo>
                    <a:lnTo>
                      <a:pt x="0" y="705"/>
                    </a:lnTo>
                    <a:lnTo>
                      <a:pt x="0" y="705"/>
                    </a:lnTo>
                    <a:lnTo>
                      <a:pt x="3446" y="666"/>
                    </a:lnTo>
                    <a:lnTo>
                      <a:pt x="3485" y="43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36"/>
              <p:cNvSpPr/>
              <p:nvPr/>
            </p:nvSpPr>
            <p:spPr>
              <a:xfrm>
                <a:off x="4842650" y="3191275"/>
                <a:ext cx="85175" cy="50925"/>
              </a:xfrm>
              <a:custGeom>
                <a:rect b="b" l="l" r="r" t="t"/>
                <a:pathLst>
                  <a:path extrusionOk="0" h="2037" w="3407">
                    <a:moveTo>
                      <a:pt x="3329" y="0"/>
                    </a:moveTo>
                    <a:lnTo>
                      <a:pt x="0" y="1488"/>
                    </a:lnTo>
                    <a:lnTo>
                      <a:pt x="509" y="2036"/>
                    </a:lnTo>
                    <a:lnTo>
                      <a:pt x="3407" y="235"/>
                    </a:lnTo>
                    <a:lnTo>
                      <a:pt x="33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36"/>
              <p:cNvSpPr/>
              <p:nvPr/>
            </p:nvSpPr>
            <p:spPr>
              <a:xfrm>
                <a:off x="5011000" y="3024875"/>
                <a:ext cx="78350" cy="96925"/>
              </a:xfrm>
              <a:custGeom>
                <a:rect b="b" l="l" r="r" t="t"/>
                <a:pathLst>
                  <a:path extrusionOk="0" h="3877" w="3134">
                    <a:moveTo>
                      <a:pt x="1724" y="0"/>
                    </a:moveTo>
                    <a:lnTo>
                      <a:pt x="1" y="3485"/>
                    </a:lnTo>
                    <a:lnTo>
                      <a:pt x="236" y="3681"/>
                    </a:lnTo>
                    <a:lnTo>
                      <a:pt x="275" y="3681"/>
                    </a:lnTo>
                    <a:lnTo>
                      <a:pt x="510" y="3876"/>
                    </a:lnTo>
                    <a:lnTo>
                      <a:pt x="3133" y="901"/>
                    </a:lnTo>
                    <a:lnTo>
                      <a:pt x="274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36"/>
              <p:cNvSpPr/>
              <p:nvPr/>
            </p:nvSpPr>
            <p:spPr>
              <a:xfrm>
                <a:off x="4873975" y="3209875"/>
                <a:ext cx="84200" cy="106725"/>
              </a:xfrm>
              <a:custGeom>
                <a:rect b="b" l="l" r="r" t="t"/>
                <a:pathLst>
                  <a:path extrusionOk="0" h="4269" w="3368">
                    <a:moveTo>
                      <a:pt x="2819" y="0"/>
                    </a:moveTo>
                    <a:lnTo>
                      <a:pt x="0" y="3172"/>
                    </a:lnTo>
                    <a:lnTo>
                      <a:pt x="314" y="4229"/>
                    </a:lnTo>
                    <a:lnTo>
                      <a:pt x="314" y="4268"/>
                    </a:lnTo>
                    <a:lnTo>
                      <a:pt x="353" y="4229"/>
                    </a:lnTo>
                    <a:lnTo>
                      <a:pt x="1410" y="4268"/>
                    </a:lnTo>
                    <a:lnTo>
                      <a:pt x="3368" y="353"/>
                    </a:lnTo>
                    <a:lnTo>
                      <a:pt x="3094" y="196"/>
                    </a:lnTo>
                    <a:lnTo>
                      <a:pt x="3094" y="157"/>
                    </a:lnTo>
                    <a:lnTo>
                      <a:pt x="281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36"/>
              <p:cNvSpPr/>
              <p:nvPr/>
            </p:nvSpPr>
            <p:spPr>
              <a:xfrm>
                <a:off x="5030575" y="3057175"/>
                <a:ext cx="70525" cy="67550"/>
              </a:xfrm>
              <a:custGeom>
                <a:rect b="b" l="l" r="r" t="t"/>
                <a:pathLst>
                  <a:path extrusionOk="0" h="2702" w="2821">
                    <a:moveTo>
                      <a:pt x="2546" y="0"/>
                    </a:moveTo>
                    <a:lnTo>
                      <a:pt x="1" y="2506"/>
                    </a:lnTo>
                    <a:lnTo>
                      <a:pt x="197" y="2702"/>
                    </a:lnTo>
                    <a:lnTo>
                      <a:pt x="2820" y="666"/>
                    </a:lnTo>
                    <a:lnTo>
                      <a:pt x="2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36"/>
              <p:cNvSpPr/>
              <p:nvPr/>
            </p:nvSpPr>
            <p:spPr>
              <a:xfrm>
                <a:off x="5004150" y="3024875"/>
                <a:ext cx="40175" cy="80275"/>
              </a:xfrm>
              <a:custGeom>
                <a:rect b="b" l="l" r="r" t="t"/>
                <a:pathLst>
                  <a:path extrusionOk="0" h="3211" w="1607">
                    <a:moveTo>
                      <a:pt x="1606" y="0"/>
                    </a:moveTo>
                    <a:lnTo>
                      <a:pt x="862" y="39"/>
                    </a:lnTo>
                    <a:lnTo>
                      <a:pt x="1" y="3133"/>
                    </a:lnTo>
                    <a:lnTo>
                      <a:pt x="236" y="3211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36"/>
              <p:cNvSpPr/>
              <p:nvPr/>
            </p:nvSpPr>
            <p:spPr>
              <a:xfrm>
                <a:off x="4865175" y="3206925"/>
                <a:ext cx="72450" cy="71500"/>
              </a:xfrm>
              <a:custGeom>
                <a:rect b="b" l="l" r="r" t="t"/>
                <a:pathLst>
                  <a:path extrusionOk="0" h="2860" w="2898">
                    <a:moveTo>
                      <a:pt x="2741" y="1"/>
                    </a:moveTo>
                    <a:lnTo>
                      <a:pt x="0" y="2115"/>
                    </a:lnTo>
                    <a:lnTo>
                      <a:pt x="196" y="2859"/>
                    </a:lnTo>
                    <a:lnTo>
                      <a:pt x="2897" y="197"/>
                    </a:lnTo>
                    <a:lnTo>
                      <a:pt x="274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36"/>
              <p:cNvSpPr/>
              <p:nvPr/>
            </p:nvSpPr>
            <p:spPr>
              <a:xfrm>
                <a:off x="4920950" y="3226500"/>
                <a:ext cx="44075" cy="90100"/>
              </a:xfrm>
              <a:custGeom>
                <a:rect b="b" l="l" r="r" t="t"/>
                <a:pathLst>
                  <a:path extrusionOk="0" h="3604" w="1763">
                    <a:moveTo>
                      <a:pt x="1528" y="1"/>
                    </a:moveTo>
                    <a:lnTo>
                      <a:pt x="1" y="3603"/>
                    </a:lnTo>
                    <a:lnTo>
                      <a:pt x="745" y="3603"/>
                    </a:lnTo>
                    <a:lnTo>
                      <a:pt x="1763" y="118"/>
                    </a:lnTo>
                    <a:lnTo>
                      <a:pt x="15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36"/>
              <p:cNvSpPr/>
              <p:nvPr/>
            </p:nvSpPr>
            <p:spPr>
              <a:xfrm>
                <a:off x="4851450" y="3064025"/>
                <a:ext cx="93025" cy="76375"/>
              </a:xfrm>
              <a:custGeom>
                <a:rect b="b" l="l" r="r" t="t"/>
                <a:pathLst>
                  <a:path extrusionOk="0" h="3055" w="3721">
                    <a:moveTo>
                      <a:pt x="1058" y="0"/>
                    </a:moveTo>
                    <a:lnTo>
                      <a:pt x="118" y="392"/>
                    </a:lnTo>
                    <a:lnTo>
                      <a:pt x="79" y="392"/>
                    </a:lnTo>
                    <a:lnTo>
                      <a:pt x="79" y="431"/>
                    </a:lnTo>
                    <a:lnTo>
                      <a:pt x="1" y="1449"/>
                    </a:lnTo>
                    <a:lnTo>
                      <a:pt x="3329" y="3054"/>
                    </a:lnTo>
                    <a:lnTo>
                      <a:pt x="3525" y="2780"/>
                    </a:lnTo>
                    <a:lnTo>
                      <a:pt x="3720" y="2506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3" name="Google Shape;1193;p36"/>
              <p:cNvSpPr/>
              <p:nvPr/>
            </p:nvSpPr>
            <p:spPr>
              <a:xfrm>
                <a:off x="5026675" y="3190300"/>
                <a:ext cx="100850" cy="85175"/>
              </a:xfrm>
              <a:custGeom>
                <a:rect b="b" l="l" r="r" t="t"/>
                <a:pathLst>
                  <a:path extrusionOk="0" h="3407" w="4034">
                    <a:moveTo>
                      <a:pt x="353" y="0"/>
                    </a:moveTo>
                    <a:lnTo>
                      <a:pt x="196" y="274"/>
                    </a:lnTo>
                    <a:lnTo>
                      <a:pt x="157" y="274"/>
                    </a:lnTo>
                    <a:lnTo>
                      <a:pt x="0" y="548"/>
                    </a:lnTo>
                    <a:lnTo>
                      <a:pt x="3015" y="3407"/>
                    </a:lnTo>
                    <a:lnTo>
                      <a:pt x="4033" y="2937"/>
                    </a:lnTo>
                    <a:lnTo>
                      <a:pt x="4033" y="1762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36"/>
              <p:cNvSpPr/>
              <p:nvPr/>
            </p:nvSpPr>
            <p:spPr>
              <a:xfrm>
                <a:off x="4887675" y="3053250"/>
                <a:ext cx="60725" cy="66600"/>
              </a:xfrm>
              <a:custGeom>
                <a:rect b="b" l="l" r="r" t="t"/>
                <a:pathLst>
                  <a:path extrusionOk="0" h="2664" w="2429">
                    <a:moveTo>
                      <a:pt x="666" y="1"/>
                    </a:moveTo>
                    <a:lnTo>
                      <a:pt x="1" y="275"/>
                    </a:lnTo>
                    <a:lnTo>
                      <a:pt x="2232" y="2663"/>
                    </a:lnTo>
                    <a:lnTo>
                      <a:pt x="2428" y="2507"/>
                    </a:lnTo>
                    <a:lnTo>
                      <a:pt x="6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5" name="Google Shape;1195;p36"/>
              <p:cNvSpPr/>
              <p:nvPr/>
            </p:nvSpPr>
            <p:spPr>
              <a:xfrm>
                <a:off x="4849500" y="3110025"/>
                <a:ext cx="78325" cy="38200"/>
              </a:xfrm>
              <a:custGeom>
                <a:rect b="b" l="l" r="r" t="t"/>
                <a:pathLst>
                  <a:path extrusionOk="0" h="1528" w="3133">
                    <a:moveTo>
                      <a:pt x="40" y="1"/>
                    </a:moveTo>
                    <a:lnTo>
                      <a:pt x="1" y="745"/>
                    </a:lnTo>
                    <a:lnTo>
                      <a:pt x="3055" y="1528"/>
                    </a:lnTo>
                    <a:lnTo>
                      <a:pt x="3133" y="129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6" name="Google Shape;1196;p36"/>
              <p:cNvSpPr/>
              <p:nvPr/>
            </p:nvSpPr>
            <p:spPr>
              <a:xfrm>
                <a:off x="5022750" y="3211825"/>
                <a:ext cx="68550" cy="76375"/>
              </a:xfrm>
              <a:custGeom>
                <a:rect b="b" l="l" r="r" t="t"/>
                <a:pathLst>
                  <a:path extrusionOk="0" h="3055" w="2742">
                    <a:moveTo>
                      <a:pt x="197" y="1"/>
                    </a:moveTo>
                    <a:lnTo>
                      <a:pt x="1" y="196"/>
                    </a:lnTo>
                    <a:lnTo>
                      <a:pt x="2037" y="3055"/>
                    </a:lnTo>
                    <a:lnTo>
                      <a:pt x="2741" y="2741"/>
                    </a:ln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36"/>
              <p:cNvSpPr/>
              <p:nvPr/>
            </p:nvSpPr>
            <p:spPr>
              <a:xfrm>
                <a:off x="5043300" y="3182450"/>
                <a:ext cx="84225" cy="41150"/>
              </a:xfrm>
              <a:custGeom>
                <a:rect b="b" l="l" r="r" t="t"/>
                <a:pathLst>
                  <a:path extrusionOk="0" h="1646" w="3369">
                    <a:moveTo>
                      <a:pt x="79" y="1"/>
                    </a:moveTo>
                    <a:lnTo>
                      <a:pt x="1" y="236"/>
                    </a:lnTo>
                    <a:lnTo>
                      <a:pt x="3368" y="1645"/>
                    </a:lnTo>
                    <a:lnTo>
                      <a:pt x="3329" y="823"/>
                    </a:lnTo>
                    <a:lnTo>
                      <a:pt x="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8" name="Google Shape;1198;p36"/>
              <p:cNvSpPr/>
              <p:nvPr/>
            </p:nvSpPr>
            <p:spPr>
              <a:xfrm>
                <a:off x="4912150" y="3093400"/>
                <a:ext cx="142925" cy="146850"/>
              </a:xfrm>
              <a:custGeom>
                <a:rect b="b" l="l" r="r" t="t"/>
                <a:pathLst>
                  <a:path extrusionOk="0" h="5874" w="5717">
                    <a:moveTo>
                      <a:pt x="2702" y="0"/>
                    </a:moveTo>
                    <a:lnTo>
                      <a:pt x="2389" y="78"/>
                    </a:lnTo>
                    <a:lnTo>
                      <a:pt x="2115" y="157"/>
                    </a:lnTo>
                    <a:lnTo>
                      <a:pt x="1841" y="235"/>
                    </a:lnTo>
                    <a:lnTo>
                      <a:pt x="1606" y="352"/>
                    </a:lnTo>
                    <a:lnTo>
                      <a:pt x="1371" y="509"/>
                    </a:lnTo>
                    <a:lnTo>
                      <a:pt x="1136" y="705"/>
                    </a:lnTo>
                    <a:lnTo>
                      <a:pt x="940" y="861"/>
                    </a:lnTo>
                    <a:lnTo>
                      <a:pt x="744" y="1096"/>
                    </a:lnTo>
                    <a:lnTo>
                      <a:pt x="588" y="1292"/>
                    </a:lnTo>
                    <a:lnTo>
                      <a:pt x="431" y="1527"/>
                    </a:lnTo>
                    <a:lnTo>
                      <a:pt x="274" y="1801"/>
                    </a:lnTo>
                    <a:lnTo>
                      <a:pt x="196" y="2075"/>
                    </a:lnTo>
                    <a:lnTo>
                      <a:pt x="118" y="2349"/>
                    </a:lnTo>
                    <a:lnTo>
                      <a:pt x="40" y="2623"/>
                    </a:lnTo>
                    <a:lnTo>
                      <a:pt x="0" y="2897"/>
                    </a:lnTo>
                    <a:lnTo>
                      <a:pt x="0" y="3171"/>
                    </a:lnTo>
                    <a:lnTo>
                      <a:pt x="40" y="3485"/>
                    </a:lnTo>
                    <a:lnTo>
                      <a:pt x="79" y="3759"/>
                    </a:lnTo>
                    <a:lnTo>
                      <a:pt x="157" y="4072"/>
                    </a:lnTo>
                    <a:lnTo>
                      <a:pt x="274" y="4346"/>
                    </a:lnTo>
                    <a:lnTo>
                      <a:pt x="392" y="4581"/>
                    </a:lnTo>
                    <a:lnTo>
                      <a:pt x="549" y="4816"/>
                    </a:lnTo>
                    <a:lnTo>
                      <a:pt x="744" y="5012"/>
                    </a:lnTo>
                    <a:lnTo>
                      <a:pt x="940" y="5207"/>
                    </a:lnTo>
                    <a:lnTo>
                      <a:pt x="1136" y="5403"/>
                    </a:lnTo>
                    <a:lnTo>
                      <a:pt x="1371" y="5521"/>
                    </a:lnTo>
                    <a:lnTo>
                      <a:pt x="1645" y="5638"/>
                    </a:lnTo>
                    <a:lnTo>
                      <a:pt x="1880" y="5756"/>
                    </a:lnTo>
                    <a:lnTo>
                      <a:pt x="2154" y="5834"/>
                    </a:lnTo>
                    <a:lnTo>
                      <a:pt x="2428" y="5873"/>
                    </a:lnTo>
                    <a:lnTo>
                      <a:pt x="3015" y="5873"/>
                    </a:lnTo>
                    <a:lnTo>
                      <a:pt x="3289" y="5834"/>
                    </a:lnTo>
                    <a:lnTo>
                      <a:pt x="3603" y="5756"/>
                    </a:lnTo>
                    <a:lnTo>
                      <a:pt x="3877" y="5638"/>
                    </a:lnTo>
                    <a:lnTo>
                      <a:pt x="4151" y="5521"/>
                    </a:lnTo>
                    <a:lnTo>
                      <a:pt x="4386" y="5364"/>
                    </a:lnTo>
                    <a:lnTo>
                      <a:pt x="4621" y="5168"/>
                    </a:lnTo>
                    <a:lnTo>
                      <a:pt x="4816" y="4973"/>
                    </a:lnTo>
                    <a:lnTo>
                      <a:pt x="5012" y="4738"/>
                    </a:lnTo>
                    <a:lnTo>
                      <a:pt x="5208" y="4503"/>
                    </a:lnTo>
                    <a:lnTo>
                      <a:pt x="5325" y="4268"/>
                    </a:lnTo>
                    <a:lnTo>
                      <a:pt x="5482" y="3994"/>
                    </a:lnTo>
                    <a:lnTo>
                      <a:pt x="5560" y="3720"/>
                    </a:lnTo>
                    <a:lnTo>
                      <a:pt x="5638" y="3446"/>
                    </a:lnTo>
                    <a:lnTo>
                      <a:pt x="5678" y="3171"/>
                    </a:lnTo>
                    <a:lnTo>
                      <a:pt x="5717" y="2858"/>
                    </a:lnTo>
                    <a:lnTo>
                      <a:pt x="5717" y="2545"/>
                    </a:lnTo>
                    <a:lnTo>
                      <a:pt x="5678" y="2271"/>
                    </a:lnTo>
                    <a:lnTo>
                      <a:pt x="5599" y="1958"/>
                    </a:lnTo>
                    <a:lnTo>
                      <a:pt x="5521" y="1723"/>
                    </a:lnTo>
                    <a:lnTo>
                      <a:pt x="5404" y="1449"/>
                    </a:lnTo>
                    <a:lnTo>
                      <a:pt x="5247" y="1214"/>
                    </a:lnTo>
                    <a:lnTo>
                      <a:pt x="5090" y="979"/>
                    </a:lnTo>
                    <a:lnTo>
                      <a:pt x="4895" y="783"/>
                    </a:lnTo>
                    <a:lnTo>
                      <a:pt x="4699" y="626"/>
                    </a:lnTo>
                    <a:lnTo>
                      <a:pt x="4503" y="470"/>
                    </a:lnTo>
                    <a:lnTo>
                      <a:pt x="4268" y="313"/>
                    </a:lnTo>
                    <a:lnTo>
                      <a:pt x="4033" y="196"/>
                    </a:lnTo>
                    <a:lnTo>
                      <a:pt x="3759" y="117"/>
                    </a:lnTo>
                    <a:lnTo>
                      <a:pt x="3524" y="39"/>
                    </a:lnTo>
                    <a:lnTo>
                      <a:pt x="32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9" name="Google Shape;1199;p36"/>
              <p:cNvSpPr/>
              <p:nvPr/>
            </p:nvSpPr>
            <p:spPr>
              <a:xfrm>
                <a:off x="5705975" y="2708700"/>
                <a:ext cx="81275" cy="489450"/>
              </a:xfrm>
              <a:custGeom>
                <a:rect b="b" l="l" r="r" t="t"/>
                <a:pathLst>
                  <a:path extrusionOk="0" h="19578" w="3251">
                    <a:moveTo>
                      <a:pt x="2742" y="1"/>
                    </a:moveTo>
                    <a:lnTo>
                      <a:pt x="118" y="588"/>
                    </a:lnTo>
                    <a:lnTo>
                      <a:pt x="79" y="1214"/>
                    </a:lnTo>
                    <a:lnTo>
                      <a:pt x="1" y="2937"/>
                    </a:lnTo>
                    <a:lnTo>
                      <a:pt x="1" y="5521"/>
                    </a:lnTo>
                    <a:lnTo>
                      <a:pt x="1" y="7127"/>
                    </a:lnTo>
                    <a:lnTo>
                      <a:pt x="40" y="8810"/>
                    </a:lnTo>
                    <a:lnTo>
                      <a:pt x="158" y="11786"/>
                    </a:lnTo>
                    <a:lnTo>
                      <a:pt x="236" y="13352"/>
                    </a:lnTo>
                    <a:lnTo>
                      <a:pt x="392" y="14879"/>
                    </a:lnTo>
                    <a:lnTo>
                      <a:pt x="588" y="16915"/>
                    </a:lnTo>
                    <a:lnTo>
                      <a:pt x="784" y="18403"/>
                    </a:lnTo>
                    <a:lnTo>
                      <a:pt x="941" y="19577"/>
                    </a:lnTo>
                    <a:lnTo>
                      <a:pt x="3251" y="19029"/>
                    </a:lnTo>
                    <a:lnTo>
                      <a:pt x="3055" y="17698"/>
                    </a:lnTo>
                    <a:lnTo>
                      <a:pt x="2859" y="16054"/>
                    </a:lnTo>
                    <a:lnTo>
                      <a:pt x="2702" y="13861"/>
                    </a:lnTo>
                    <a:lnTo>
                      <a:pt x="2546" y="11120"/>
                    </a:lnTo>
                    <a:lnTo>
                      <a:pt x="2507" y="9554"/>
                    </a:lnTo>
                    <a:lnTo>
                      <a:pt x="2468" y="7871"/>
                    </a:lnTo>
                    <a:lnTo>
                      <a:pt x="2507" y="6069"/>
                    </a:lnTo>
                    <a:lnTo>
                      <a:pt x="2546" y="4151"/>
                    </a:lnTo>
                    <a:lnTo>
                      <a:pt x="2624" y="2115"/>
                    </a:lnTo>
                    <a:lnTo>
                      <a:pt x="274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36"/>
              <p:cNvSpPr/>
              <p:nvPr/>
            </p:nvSpPr>
            <p:spPr>
              <a:xfrm>
                <a:off x="5729475" y="3184425"/>
                <a:ext cx="96925" cy="356325"/>
              </a:xfrm>
              <a:custGeom>
                <a:rect b="b" l="l" r="r" t="t"/>
                <a:pathLst>
                  <a:path extrusionOk="0" h="14253" w="3877">
                    <a:moveTo>
                      <a:pt x="2311" y="0"/>
                    </a:moveTo>
                    <a:lnTo>
                      <a:pt x="1" y="548"/>
                    </a:lnTo>
                    <a:lnTo>
                      <a:pt x="118" y="1292"/>
                    </a:lnTo>
                    <a:lnTo>
                      <a:pt x="549" y="3524"/>
                    </a:lnTo>
                    <a:lnTo>
                      <a:pt x="1371" y="7439"/>
                    </a:lnTo>
                    <a:lnTo>
                      <a:pt x="1958" y="10024"/>
                    </a:lnTo>
                    <a:lnTo>
                      <a:pt x="2663" y="13078"/>
                    </a:lnTo>
                    <a:lnTo>
                      <a:pt x="2702" y="13195"/>
                    </a:lnTo>
                    <a:lnTo>
                      <a:pt x="2663" y="13313"/>
                    </a:lnTo>
                    <a:lnTo>
                      <a:pt x="2624" y="13508"/>
                    </a:lnTo>
                    <a:lnTo>
                      <a:pt x="2546" y="13704"/>
                    </a:lnTo>
                    <a:lnTo>
                      <a:pt x="2428" y="13900"/>
                    </a:lnTo>
                    <a:lnTo>
                      <a:pt x="2193" y="14096"/>
                    </a:lnTo>
                    <a:lnTo>
                      <a:pt x="1880" y="14252"/>
                    </a:lnTo>
                    <a:lnTo>
                      <a:pt x="1880" y="14252"/>
                    </a:lnTo>
                    <a:lnTo>
                      <a:pt x="2193" y="14135"/>
                    </a:lnTo>
                    <a:lnTo>
                      <a:pt x="2506" y="13939"/>
                    </a:lnTo>
                    <a:lnTo>
                      <a:pt x="2859" y="13704"/>
                    </a:lnTo>
                    <a:lnTo>
                      <a:pt x="3055" y="13508"/>
                    </a:lnTo>
                    <a:lnTo>
                      <a:pt x="3250" y="13313"/>
                    </a:lnTo>
                    <a:lnTo>
                      <a:pt x="3407" y="13078"/>
                    </a:lnTo>
                    <a:lnTo>
                      <a:pt x="3564" y="12804"/>
                    </a:lnTo>
                    <a:lnTo>
                      <a:pt x="3681" y="12490"/>
                    </a:lnTo>
                    <a:lnTo>
                      <a:pt x="3798" y="12138"/>
                    </a:lnTo>
                    <a:lnTo>
                      <a:pt x="3877" y="11746"/>
                    </a:lnTo>
                    <a:lnTo>
                      <a:pt x="3877" y="11355"/>
                    </a:lnTo>
                    <a:lnTo>
                      <a:pt x="3877" y="10846"/>
                    </a:lnTo>
                    <a:lnTo>
                      <a:pt x="3838" y="10298"/>
                    </a:lnTo>
                    <a:lnTo>
                      <a:pt x="3720" y="8966"/>
                    </a:lnTo>
                    <a:lnTo>
                      <a:pt x="3485" y="7479"/>
                    </a:lnTo>
                    <a:lnTo>
                      <a:pt x="3250" y="5912"/>
                    </a:lnTo>
                    <a:lnTo>
                      <a:pt x="2702" y="2702"/>
                    </a:lnTo>
                    <a:lnTo>
                      <a:pt x="2467" y="1253"/>
                    </a:lnTo>
                    <a:lnTo>
                      <a:pt x="231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1" name="Google Shape;1201;p36"/>
              <p:cNvSpPr/>
              <p:nvPr/>
            </p:nvSpPr>
            <p:spPr>
              <a:xfrm>
                <a:off x="5729475" y="3118850"/>
                <a:ext cx="705775" cy="79300"/>
              </a:xfrm>
              <a:custGeom>
                <a:rect b="b" l="l" r="r" t="t"/>
                <a:pathLst>
                  <a:path extrusionOk="0" h="3172" w="28231">
                    <a:moveTo>
                      <a:pt x="21104" y="0"/>
                    </a:moveTo>
                    <a:lnTo>
                      <a:pt x="19342" y="39"/>
                    </a:lnTo>
                    <a:lnTo>
                      <a:pt x="17541" y="117"/>
                    </a:lnTo>
                    <a:lnTo>
                      <a:pt x="15779" y="235"/>
                    </a:lnTo>
                    <a:lnTo>
                      <a:pt x="13978" y="392"/>
                    </a:lnTo>
                    <a:lnTo>
                      <a:pt x="12216" y="587"/>
                    </a:lnTo>
                    <a:lnTo>
                      <a:pt x="10455" y="861"/>
                    </a:lnTo>
                    <a:lnTo>
                      <a:pt x="8693" y="1135"/>
                    </a:lnTo>
                    <a:lnTo>
                      <a:pt x="6931" y="1488"/>
                    </a:lnTo>
                    <a:lnTo>
                      <a:pt x="5169" y="1840"/>
                    </a:lnTo>
                    <a:lnTo>
                      <a:pt x="3446" y="2232"/>
                    </a:lnTo>
                    <a:lnTo>
                      <a:pt x="1723" y="2702"/>
                    </a:lnTo>
                    <a:lnTo>
                      <a:pt x="1" y="3171"/>
                    </a:lnTo>
                    <a:lnTo>
                      <a:pt x="1723" y="2780"/>
                    </a:lnTo>
                    <a:lnTo>
                      <a:pt x="3485" y="2388"/>
                    </a:lnTo>
                    <a:lnTo>
                      <a:pt x="5208" y="2036"/>
                    </a:lnTo>
                    <a:lnTo>
                      <a:pt x="6970" y="1723"/>
                    </a:lnTo>
                    <a:lnTo>
                      <a:pt x="8732" y="1410"/>
                    </a:lnTo>
                    <a:lnTo>
                      <a:pt x="10494" y="1135"/>
                    </a:lnTo>
                    <a:lnTo>
                      <a:pt x="12256" y="901"/>
                    </a:lnTo>
                    <a:lnTo>
                      <a:pt x="13117" y="783"/>
                    </a:lnTo>
                    <a:lnTo>
                      <a:pt x="14018" y="705"/>
                    </a:lnTo>
                    <a:lnTo>
                      <a:pt x="15779" y="509"/>
                    </a:lnTo>
                    <a:lnTo>
                      <a:pt x="17541" y="392"/>
                    </a:lnTo>
                    <a:lnTo>
                      <a:pt x="19342" y="313"/>
                    </a:lnTo>
                    <a:lnTo>
                      <a:pt x="21104" y="235"/>
                    </a:lnTo>
                    <a:lnTo>
                      <a:pt x="24667" y="235"/>
                    </a:lnTo>
                    <a:lnTo>
                      <a:pt x="26468" y="274"/>
                    </a:lnTo>
                    <a:lnTo>
                      <a:pt x="28230" y="352"/>
                    </a:lnTo>
                    <a:lnTo>
                      <a:pt x="26468" y="196"/>
                    </a:lnTo>
                    <a:lnTo>
                      <a:pt x="24667" y="78"/>
                    </a:lnTo>
                    <a:lnTo>
                      <a:pt x="22905" y="39"/>
                    </a:lnTo>
                    <a:lnTo>
                      <a:pt x="21104" y="0"/>
                    </a:lnTo>
                    <a:close/>
                  </a:path>
                </a:pathLst>
              </a:custGeom>
              <a:solidFill>
                <a:srgbClr val="004E8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2" name="Google Shape;1202;p36"/>
              <p:cNvSpPr/>
              <p:nvPr/>
            </p:nvSpPr>
            <p:spPr>
              <a:xfrm>
                <a:off x="5703050" y="2693050"/>
                <a:ext cx="11775" cy="384700"/>
              </a:xfrm>
              <a:custGeom>
                <a:rect b="b" l="l" r="r" t="t"/>
                <a:pathLst>
                  <a:path extrusionOk="0" h="15388" w="471">
                    <a:moveTo>
                      <a:pt x="314" y="0"/>
                    </a:moveTo>
                    <a:lnTo>
                      <a:pt x="157" y="1919"/>
                    </a:lnTo>
                    <a:lnTo>
                      <a:pt x="40" y="3837"/>
                    </a:lnTo>
                    <a:lnTo>
                      <a:pt x="0" y="5756"/>
                    </a:lnTo>
                    <a:lnTo>
                      <a:pt x="0" y="7674"/>
                    </a:lnTo>
                    <a:lnTo>
                      <a:pt x="40" y="9593"/>
                    </a:lnTo>
                    <a:lnTo>
                      <a:pt x="79" y="10572"/>
                    </a:lnTo>
                    <a:lnTo>
                      <a:pt x="118" y="11551"/>
                    </a:lnTo>
                    <a:lnTo>
                      <a:pt x="275" y="13469"/>
                    </a:lnTo>
                    <a:lnTo>
                      <a:pt x="470" y="15388"/>
                    </a:lnTo>
                    <a:lnTo>
                      <a:pt x="431" y="13469"/>
                    </a:lnTo>
                    <a:lnTo>
                      <a:pt x="392" y="12490"/>
                    </a:lnTo>
                    <a:lnTo>
                      <a:pt x="353" y="11511"/>
                    </a:lnTo>
                    <a:lnTo>
                      <a:pt x="314" y="7674"/>
                    </a:lnTo>
                    <a:lnTo>
                      <a:pt x="314" y="383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36"/>
              <p:cNvSpPr/>
              <p:nvPr/>
            </p:nvSpPr>
            <p:spPr>
              <a:xfrm>
                <a:off x="4861250" y="3123725"/>
                <a:ext cx="467900" cy="602025"/>
              </a:xfrm>
              <a:custGeom>
                <a:rect b="b" l="l" r="r" t="t"/>
                <a:pathLst>
                  <a:path extrusionOk="0" h="24081" w="18716">
                    <a:moveTo>
                      <a:pt x="18559" y="1"/>
                    </a:moveTo>
                    <a:lnTo>
                      <a:pt x="16132" y="2937"/>
                    </a:lnTo>
                    <a:lnTo>
                      <a:pt x="13743" y="5913"/>
                    </a:lnTo>
                    <a:lnTo>
                      <a:pt x="11355" y="8849"/>
                    </a:lnTo>
                    <a:lnTo>
                      <a:pt x="9006" y="11864"/>
                    </a:lnTo>
                    <a:lnTo>
                      <a:pt x="6696" y="14879"/>
                    </a:lnTo>
                    <a:lnTo>
                      <a:pt x="4425" y="17894"/>
                    </a:lnTo>
                    <a:lnTo>
                      <a:pt x="2154" y="20987"/>
                    </a:lnTo>
                    <a:lnTo>
                      <a:pt x="1058" y="22514"/>
                    </a:lnTo>
                    <a:lnTo>
                      <a:pt x="0" y="24080"/>
                    </a:lnTo>
                    <a:lnTo>
                      <a:pt x="1097" y="22553"/>
                    </a:lnTo>
                    <a:lnTo>
                      <a:pt x="2271" y="21026"/>
                    </a:lnTo>
                    <a:lnTo>
                      <a:pt x="4581" y="18011"/>
                    </a:lnTo>
                    <a:lnTo>
                      <a:pt x="6931" y="15036"/>
                    </a:lnTo>
                    <a:lnTo>
                      <a:pt x="9280" y="12060"/>
                    </a:lnTo>
                    <a:lnTo>
                      <a:pt x="11629" y="9084"/>
                    </a:lnTo>
                    <a:lnTo>
                      <a:pt x="13978" y="6109"/>
                    </a:lnTo>
                    <a:lnTo>
                      <a:pt x="18716" y="157"/>
                    </a:lnTo>
                    <a:lnTo>
                      <a:pt x="18559" y="1"/>
                    </a:lnTo>
                    <a:close/>
                  </a:path>
                </a:pathLst>
              </a:custGeom>
              <a:solidFill>
                <a:srgbClr val="AE01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4" name="Google Shape;1204;p36"/>
              <p:cNvSpPr/>
              <p:nvPr/>
            </p:nvSpPr>
            <p:spPr>
              <a:xfrm>
                <a:off x="4762375" y="2815400"/>
                <a:ext cx="940700" cy="314225"/>
              </a:xfrm>
              <a:custGeom>
                <a:rect b="b" l="l" r="r" t="t"/>
                <a:pathLst>
                  <a:path extrusionOk="0" h="12569" w="37628">
                    <a:moveTo>
                      <a:pt x="1" y="0"/>
                    </a:moveTo>
                    <a:lnTo>
                      <a:pt x="2781" y="1606"/>
                    </a:lnTo>
                    <a:lnTo>
                      <a:pt x="5600" y="3172"/>
                    </a:lnTo>
                    <a:lnTo>
                      <a:pt x="11238" y="6304"/>
                    </a:lnTo>
                    <a:lnTo>
                      <a:pt x="16876" y="9436"/>
                    </a:lnTo>
                    <a:lnTo>
                      <a:pt x="22514" y="12530"/>
                    </a:lnTo>
                    <a:lnTo>
                      <a:pt x="22592" y="12569"/>
                    </a:lnTo>
                    <a:lnTo>
                      <a:pt x="22671" y="12530"/>
                    </a:lnTo>
                    <a:lnTo>
                      <a:pt x="23571" y="12138"/>
                    </a:lnTo>
                    <a:lnTo>
                      <a:pt x="24511" y="11786"/>
                    </a:lnTo>
                    <a:lnTo>
                      <a:pt x="25451" y="11433"/>
                    </a:lnTo>
                    <a:lnTo>
                      <a:pt x="26390" y="11120"/>
                    </a:lnTo>
                    <a:lnTo>
                      <a:pt x="27330" y="10846"/>
                    </a:lnTo>
                    <a:lnTo>
                      <a:pt x="28309" y="10572"/>
                    </a:lnTo>
                    <a:lnTo>
                      <a:pt x="29249" y="10337"/>
                    </a:lnTo>
                    <a:lnTo>
                      <a:pt x="30227" y="10141"/>
                    </a:lnTo>
                    <a:lnTo>
                      <a:pt x="31245" y="9945"/>
                    </a:lnTo>
                    <a:lnTo>
                      <a:pt x="32224" y="9828"/>
                    </a:lnTo>
                    <a:lnTo>
                      <a:pt x="33203" y="9750"/>
                    </a:lnTo>
                    <a:lnTo>
                      <a:pt x="34691" y="9750"/>
                    </a:lnTo>
                    <a:lnTo>
                      <a:pt x="35200" y="9789"/>
                    </a:lnTo>
                    <a:lnTo>
                      <a:pt x="35709" y="9828"/>
                    </a:lnTo>
                    <a:lnTo>
                      <a:pt x="36179" y="9906"/>
                    </a:lnTo>
                    <a:lnTo>
                      <a:pt x="36688" y="10024"/>
                    </a:lnTo>
                    <a:lnTo>
                      <a:pt x="37158" y="10141"/>
                    </a:lnTo>
                    <a:lnTo>
                      <a:pt x="37627" y="10298"/>
                    </a:lnTo>
                    <a:lnTo>
                      <a:pt x="37158" y="10102"/>
                    </a:lnTo>
                    <a:lnTo>
                      <a:pt x="36688" y="9985"/>
                    </a:lnTo>
                    <a:lnTo>
                      <a:pt x="36218" y="9867"/>
                    </a:lnTo>
                    <a:lnTo>
                      <a:pt x="35709" y="9750"/>
                    </a:lnTo>
                    <a:lnTo>
                      <a:pt x="35200" y="9671"/>
                    </a:lnTo>
                    <a:lnTo>
                      <a:pt x="34730" y="9632"/>
                    </a:lnTo>
                    <a:lnTo>
                      <a:pt x="33203" y="9632"/>
                    </a:lnTo>
                    <a:lnTo>
                      <a:pt x="32185" y="9671"/>
                    </a:lnTo>
                    <a:lnTo>
                      <a:pt x="31206" y="9789"/>
                    </a:lnTo>
                    <a:lnTo>
                      <a:pt x="30188" y="9945"/>
                    </a:lnTo>
                    <a:lnTo>
                      <a:pt x="29209" y="10141"/>
                    </a:lnTo>
                    <a:lnTo>
                      <a:pt x="28231" y="10337"/>
                    </a:lnTo>
                    <a:lnTo>
                      <a:pt x="27252" y="10611"/>
                    </a:lnTo>
                    <a:lnTo>
                      <a:pt x="26312" y="10885"/>
                    </a:lnTo>
                    <a:lnTo>
                      <a:pt x="25333" y="11198"/>
                    </a:lnTo>
                    <a:lnTo>
                      <a:pt x="24394" y="11512"/>
                    </a:lnTo>
                    <a:lnTo>
                      <a:pt x="23454" y="11903"/>
                    </a:lnTo>
                    <a:lnTo>
                      <a:pt x="22619" y="12266"/>
                    </a:lnTo>
                    <a:lnTo>
                      <a:pt x="22619" y="12266"/>
                    </a:lnTo>
                    <a:lnTo>
                      <a:pt x="17033" y="9162"/>
                    </a:lnTo>
                    <a:lnTo>
                      <a:pt x="11355" y="6069"/>
                    </a:lnTo>
                    <a:lnTo>
                      <a:pt x="5678" y="3015"/>
                    </a:lnTo>
                    <a:lnTo>
                      <a:pt x="2820" y="148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8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5" name="Google Shape;1205;p36"/>
              <p:cNvSpPr/>
              <p:nvPr/>
            </p:nvSpPr>
            <p:spPr>
              <a:xfrm>
                <a:off x="5549375" y="3213775"/>
                <a:ext cx="249625" cy="458125"/>
              </a:xfrm>
              <a:custGeom>
                <a:rect b="b" l="l" r="r" t="t"/>
                <a:pathLst>
                  <a:path extrusionOk="0" h="18325" w="9985">
                    <a:moveTo>
                      <a:pt x="7165" y="1"/>
                    </a:moveTo>
                    <a:lnTo>
                      <a:pt x="7792" y="3055"/>
                    </a:lnTo>
                    <a:lnTo>
                      <a:pt x="8457" y="6070"/>
                    </a:lnTo>
                    <a:lnTo>
                      <a:pt x="9123" y="9124"/>
                    </a:lnTo>
                    <a:lnTo>
                      <a:pt x="9436" y="10651"/>
                    </a:lnTo>
                    <a:lnTo>
                      <a:pt x="9593" y="11395"/>
                    </a:lnTo>
                    <a:lnTo>
                      <a:pt x="9671" y="11786"/>
                    </a:lnTo>
                    <a:lnTo>
                      <a:pt x="9671" y="12139"/>
                    </a:lnTo>
                    <a:lnTo>
                      <a:pt x="9632" y="12295"/>
                    </a:lnTo>
                    <a:lnTo>
                      <a:pt x="9593" y="12452"/>
                    </a:lnTo>
                    <a:lnTo>
                      <a:pt x="9515" y="12569"/>
                    </a:lnTo>
                    <a:lnTo>
                      <a:pt x="9397" y="12687"/>
                    </a:lnTo>
                    <a:lnTo>
                      <a:pt x="9084" y="12882"/>
                    </a:lnTo>
                    <a:lnTo>
                      <a:pt x="8771" y="13039"/>
                    </a:lnTo>
                    <a:lnTo>
                      <a:pt x="8027" y="13313"/>
                    </a:lnTo>
                    <a:lnTo>
                      <a:pt x="7283" y="13509"/>
                    </a:lnTo>
                    <a:lnTo>
                      <a:pt x="5795" y="13900"/>
                    </a:lnTo>
                    <a:lnTo>
                      <a:pt x="5051" y="14096"/>
                    </a:lnTo>
                    <a:lnTo>
                      <a:pt x="4307" y="14370"/>
                    </a:lnTo>
                    <a:lnTo>
                      <a:pt x="3563" y="14644"/>
                    </a:lnTo>
                    <a:lnTo>
                      <a:pt x="2859" y="14958"/>
                    </a:lnTo>
                    <a:lnTo>
                      <a:pt x="2154" y="15310"/>
                    </a:lnTo>
                    <a:lnTo>
                      <a:pt x="1488" y="15741"/>
                    </a:lnTo>
                    <a:lnTo>
                      <a:pt x="1175" y="15976"/>
                    </a:lnTo>
                    <a:lnTo>
                      <a:pt x="862" y="16210"/>
                    </a:lnTo>
                    <a:lnTo>
                      <a:pt x="588" y="16524"/>
                    </a:lnTo>
                    <a:lnTo>
                      <a:pt x="353" y="16837"/>
                    </a:lnTo>
                    <a:lnTo>
                      <a:pt x="157" y="17150"/>
                    </a:lnTo>
                    <a:lnTo>
                      <a:pt x="39" y="17542"/>
                    </a:lnTo>
                    <a:lnTo>
                      <a:pt x="0" y="17737"/>
                    </a:lnTo>
                    <a:lnTo>
                      <a:pt x="0" y="17933"/>
                    </a:lnTo>
                    <a:lnTo>
                      <a:pt x="79" y="18325"/>
                    </a:lnTo>
                    <a:lnTo>
                      <a:pt x="39" y="17933"/>
                    </a:lnTo>
                    <a:lnTo>
                      <a:pt x="39" y="17737"/>
                    </a:lnTo>
                    <a:lnTo>
                      <a:pt x="79" y="17542"/>
                    </a:lnTo>
                    <a:lnTo>
                      <a:pt x="235" y="17189"/>
                    </a:lnTo>
                    <a:lnTo>
                      <a:pt x="431" y="16876"/>
                    </a:lnTo>
                    <a:lnTo>
                      <a:pt x="666" y="16563"/>
                    </a:lnTo>
                    <a:lnTo>
                      <a:pt x="979" y="16328"/>
                    </a:lnTo>
                    <a:lnTo>
                      <a:pt x="1253" y="16093"/>
                    </a:lnTo>
                    <a:lnTo>
                      <a:pt x="1566" y="15858"/>
                    </a:lnTo>
                    <a:lnTo>
                      <a:pt x="2232" y="15467"/>
                    </a:lnTo>
                    <a:lnTo>
                      <a:pt x="2937" y="15153"/>
                    </a:lnTo>
                    <a:lnTo>
                      <a:pt x="3642" y="14840"/>
                    </a:lnTo>
                    <a:lnTo>
                      <a:pt x="4386" y="14605"/>
                    </a:lnTo>
                    <a:lnTo>
                      <a:pt x="5873" y="14135"/>
                    </a:lnTo>
                    <a:lnTo>
                      <a:pt x="7361" y="13783"/>
                    </a:lnTo>
                    <a:lnTo>
                      <a:pt x="8144" y="13587"/>
                    </a:lnTo>
                    <a:lnTo>
                      <a:pt x="8888" y="13313"/>
                    </a:lnTo>
                    <a:lnTo>
                      <a:pt x="9241" y="13157"/>
                    </a:lnTo>
                    <a:lnTo>
                      <a:pt x="9436" y="13039"/>
                    </a:lnTo>
                    <a:lnTo>
                      <a:pt x="9593" y="12922"/>
                    </a:lnTo>
                    <a:lnTo>
                      <a:pt x="9750" y="12765"/>
                    </a:lnTo>
                    <a:lnTo>
                      <a:pt x="9867" y="12569"/>
                    </a:lnTo>
                    <a:lnTo>
                      <a:pt x="9906" y="12491"/>
                    </a:lnTo>
                    <a:lnTo>
                      <a:pt x="9945" y="12373"/>
                    </a:lnTo>
                    <a:lnTo>
                      <a:pt x="9984" y="12139"/>
                    </a:lnTo>
                    <a:lnTo>
                      <a:pt x="9945" y="11747"/>
                    </a:lnTo>
                    <a:lnTo>
                      <a:pt x="9906" y="11355"/>
                    </a:lnTo>
                    <a:lnTo>
                      <a:pt x="9750" y="10572"/>
                    </a:lnTo>
                    <a:lnTo>
                      <a:pt x="9397" y="9045"/>
                    </a:lnTo>
                    <a:lnTo>
                      <a:pt x="8692" y="6031"/>
                    </a:lnTo>
                    <a:lnTo>
                      <a:pt x="7949" y="3016"/>
                    </a:lnTo>
                    <a:lnTo>
                      <a:pt x="71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36"/>
              <p:cNvSpPr/>
              <p:nvPr/>
            </p:nvSpPr>
            <p:spPr>
              <a:xfrm>
                <a:off x="5553275" y="3454575"/>
                <a:ext cx="242800" cy="56800"/>
              </a:xfrm>
              <a:custGeom>
                <a:rect b="b" l="l" r="r" t="t"/>
                <a:pathLst>
                  <a:path extrusionOk="0" h="2272" w="9712">
                    <a:moveTo>
                      <a:pt x="3172" y="1"/>
                    </a:moveTo>
                    <a:lnTo>
                      <a:pt x="2507" y="40"/>
                    </a:lnTo>
                    <a:lnTo>
                      <a:pt x="1880" y="118"/>
                    </a:lnTo>
                    <a:lnTo>
                      <a:pt x="1254" y="236"/>
                    </a:lnTo>
                    <a:lnTo>
                      <a:pt x="627" y="353"/>
                    </a:lnTo>
                    <a:lnTo>
                      <a:pt x="1" y="549"/>
                    </a:lnTo>
                    <a:lnTo>
                      <a:pt x="627" y="431"/>
                    </a:lnTo>
                    <a:lnTo>
                      <a:pt x="1254" y="392"/>
                    </a:lnTo>
                    <a:lnTo>
                      <a:pt x="2546" y="314"/>
                    </a:lnTo>
                    <a:lnTo>
                      <a:pt x="3172" y="275"/>
                    </a:lnTo>
                    <a:lnTo>
                      <a:pt x="3799" y="314"/>
                    </a:lnTo>
                    <a:lnTo>
                      <a:pt x="4425" y="353"/>
                    </a:lnTo>
                    <a:lnTo>
                      <a:pt x="5052" y="431"/>
                    </a:lnTo>
                    <a:lnTo>
                      <a:pt x="5678" y="510"/>
                    </a:lnTo>
                    <a:lnTo>
                      <a:pt x="6305" y="666"/>
                    </a:lnTo>
                    <a:lnTo>
                      <a:pt x="6892" y="823"/>
                    </a:lnTo>
                    <a:lnTo>
                      <a:pt x="7518" y="1019"/>
                    </a:lnTo>
                    <a:lnTo>
                      <a:pt x="8067" y="1293"/>
                    </a:lnTo>
                    <a:lnTo>
                      <a:pt x="8654" y="1567"/>
                    </a:lnTo>
                    <a:lnTo>
                      <a:pt x="9202" y="1880"/>
                    </a:lnTo>
                    <a:lnTo>
                      <a:pt x="9711" y="2272"/>
                    </a:lnTo>
                    <a:lnTo>
                      <a:pt x="9476" y="2037"/>
                    </a:lnTo>
                    <a:lnTo>
                      <a:pt x="9241" y="1841"/>
                    </a:lnTo>
                    <a:lnTo>
                      <a:pt x="9006" y="1606"/>
                    </a:lnTo>
                    <a:lnTo>
                      <a:pt x="8732" y="1449"/>
                    </a:lnTo>
                    <a:lnTo>
                      <a:pt x="8184" y="1097"/>
                    </a:lnTo>
                    <a:lnTo>
                      <a:pt x="7597" y="823"/>
                    </a:lnTo>
                    <a:lnTo>
                      <a:pt x="7009" y="549"/>
                    </a:lnTo>
                    <a:lnTo>
                      <a:pt x="6383" y="353"/>
                    </a:lnTo>
                    <a:lnTo>
                      <a:pt x="5757" y="236"/>
                    </a:lnTo>
                    <a:lnTo>
                      <a:pt x="5091" y="118"/>
                    </a:lnTo>
                    <a:lnTo>
                      <a:pt x="4464" y="40"/>
                    </a:lnTo>
                    <a:lnTo>
                      <a:pt x="379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7" name="Google Shape;1207;p36"/>
            <p:cNvGrpSpPr/>
            <p:nvPr/>
          </p:nvGrpSpPr>
          <p:grpSpPr>
            <a:xfrm>
              <a:off x="148121" y="273443"/>
              <a:ext cx="602093" cy="4240050"/>
              <a:chOff x="4628275" y="2567750"/>
              <a:chExt cx="413100" cy="2909125"/>
            </a:xfrm>
          </p:grpSpPr>
          <p:sp>
            <p:nvSpPr>
              <p:cNvPr id="1208" name="Google Shape;1208;p36"/>
              <p:cNvSpPr/>
              <p:nvPr/>
            </p:nvSpPr>
            <p:spPr>
              <a:xfrm>
                <a:off x="4698750" y="2758625"/>
                <a:ext cx="342625" cy="2718250"/>
              </a:xfrm>
              <a:custGeom>
                <a:rect b="b" l="l" r="r" t="t"/>
                <a:pathLst>
                  <a:path extrusionOk="0" h="108730" w="13705">
                    <a:moveTo>
                      <a:pt x="1528" y="0"/>
                    </a:moveTo>
                    <a:lnTo>
                      <a:pt x="1097" y="40"/>
                    </a:lnTo>
                    <a:lnTo>
                      <a:pt x="706" y="118"/>
                    </a:lnTo>
                    <a:lnTo>
                      <a:pt x="432" y="235"/>
                    </a:lnTo>
                    <a:lnTo>
                      <a:pt x="197" y="314"/>
                    </a:lnTo>
                    <a:lnTo>
                      <a:pt x="1" y="431"/>
                    </a:lnTo>
                    <a:lnTo>
                      <a:pt x="11199" y="108221"/>
                    </a:lnTo>
                    <a:lnTo>
                      <a:pt x="11395" y="108417"/>
                    </a:lnTo>
                    <a:lnTo>
                      <a:pt x="11630" y="108573"/>
                    </a:lnTo>
                    <a:lnTo>
                      <a:pt x="11864" y="108652"/>
                    </a:lnTo>
                    <a:lnTo>
                      <a:pt x="12060" y="108730"/>
                    </a:lnTo>
                    <a:lnTo>
                      <a:pt x="12491" y="108730"/>
                    </a:lnTo>
                    <a:lnTo>
                      <a:pt x="12882" y="108613"/>
                    </a:lnTo>
                    <a:lnTo>
                      <a:pt x="13196" y="108456"/>
                    </a:lnTo>
                    <a:lnTo>
                      <a:pt x="13470" y="108299"/>
                    </a:lnTo>
                    <a:lnTo>
                      <a:pt x="13705" y="108104"/>
                    </a:lnTo>
                    <a:lnTo>
                      <a:pt x="2546" y="157"/>
                    </a:lnTo>
                    <a:lnTo>
                      <a:pt x="2272" y="79"/>
                    </a:lnTo>
                    <a:lnTo>
                      <a:pt x="2037" y="40"/>
                    </a:lnTo>
                    <a:lnTo>
                      <a:pt x="1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36"/>
              <p:cNvSpPr/>
              <p:nvPr/>
            </p:nvSpPr>
            <p:spPr>
              <a:xfrm>
                <a:off x="4628275" y="2567750"/>
                <a:ext cx="189925" cy="201675"/>
              </a:xfrm>
              <a:custGeom>
                <a:rect b="b" l="l" r="r" t="t"/>
                <a:pathLst>
                  <a:path extrusionOk="0" h="8067" w="7597">
                    <a:moveTo>
                      <a:pt x="3525" y="1"/>
                    </a:moveTo>
                    <a:lnTo>
                      <a:pt x="3329" y="157"/>
                    </a:lnTo>
                    <a:lnTo>
                      <a:pt x="3094" y="431"/>
                    </a:lnTo>
                    <a:lnTo>
                      <a:pt x="2820" y="744"/>
                    </a:lnTo>
                    <a:lnTo>
                      <a:pt x="2546" y="1097"/>
                    </a:lnTo>
                    <a:lnTo>
                      <a:pt x="2311" y="1488"/>
                    </a:lnTo>
                    <a:lnTo>
                      <a:pt x="2076" y="1880"/>
                    </a:lnTo>
                    <a:lnTo>
                      <a:pt x="1919" y="2232"/>
                    </a:lnTo>
                    <a:lnTo>
                      <a:pt x="1841" y="2546"/>
                    </a:lnTo>
                    <a:lnTo>
                      <a:pt x="1841" y="2859"/>
                    </a:lnTo>
                    <a:lnTo>
                      <a:pt x="1919" y="3211"/>
                    </a:lnTo>
                    <a:lnTo>
                      <a:pt x="2037" y="3603"/>
                    </a:lnTo>
                    <a:lnTo>
                      <a:pt x="2154" y="3955"/>
                    </a:lnTo>
                    <a:lnTo>
                      <a:pt x="2428" y="4542"/>
                    </a:lnTo>
                    <a:lnTo>
                      <a:pt x="2546" y="4777"/>
                    </a:lnTo>
                    <a:lnTo>
                      <a:pt x="2193" y="4621"/>
                    </a:lnTo>
                    <a:lnTo>
                      <a:pt x="1450" y="4307"/>
                    </a:lnTo>
                    <a:lnTo>
                      <a:pt x="1019" y="4151"/>
                    </a:lnTo>
                    <a:lnTo>
                      <a:pt x="627" y="4073"/>
                    </a:lnTo>
                    <a:lnTo>
                      <a:pt x="314" y="4073"/>
                    </a:lnTo>
                    <a:lnTo>
                      <a:pt x="157" y="4151"/>
                    </a:lnTo>
                    <a:lnTo>
                      <a:pt x="79" y="4229"/>
                    </a:lnTo>
                    <a:lnTo>
                      <a:pt x="40" y="4347"/>
                    </a:lnTo>
                    <a:lnTo>
                      <a:pt x="1" y="4464"/>
                    </a:lnTo>
                    <a:lnTo>
                      <a:pt x="40" y="4660"/>
                    </a:lnTo>
                    <a:lnTo>
                      <a:pt x="118" y="4856"/>
                    </a:lnTo>
                    <a:lnTo>
                      <a:pt x="353" y="5286"/>
                    </a:lnTo>
                    <a:lnTo>
                      <a:pt x="666" y="5756"/>
                    </a:lnTo>
                    <a:lnTo>
                      <a:pt x="1097" y="6187"/>
                    </a:lnTo>
                    <a:lnTo>
                      <a:pt x="1371" y="6383"/>
                    </a:lnTo>
                    <a:lnTo>
                      <a:pt x="1606" y="6539"/>
                    </a:lnTo>
                    <a:lnTo>
                      <a:pt x="1880" y="6696"/>
                    </a:lnTo>
                    <a:lnTo>
                      <a:pt x="2154" y="6813"/>
                    </a:lnTo>
                    <a:lnTo>
                      <a:pt x="2428" y="6892"/>
                    </a:lnTo>
                    <a:lnTo>
                      <a:pt x="2702" y="6931"/>
                    </a:lnTo>
                    <a:lnTo>
                      <a:pt x="2820" y="8066"/>
                    </a:lnTo>
                    <a:lnTo>
                      <a:pt x="5365" y="7792"/>
                    </a:lnTo>
                    <a:lnTo>
                      <a:pt x="5326" y="6657"/>
                    </a:lnTo>
                    <a:lnTo>
                      <a:pt x="5717" y="6343"/>
                    </a:lnTo>
                    <a:lnTo>
                      <a:pt x="6109" y="5991"/>
                    </a:lnTo>
                    <a:lnTo>
                      <a:pt x="6540" y="5560"/>
                    </a:lnTo>
                    <a:lnTo>
                      <a:pt x="6970" y="5091"/>
                    </a:lnTo>
                    <a:lnTo>
                      <a:pt x="7323" y="4582"/>
                    </a:lnTo>
                    <a:lnTo>
                      <a:pt x="7440" y="4347"/>
                    </a:lnTo>
                    <a:lnTo>
                      <a:pt x="7557" y="4112"/>
                    </a:lnTo>
                    <a:lnTo>
                      <a:pt x="7597" y="3877"/>
                    </a:lnTo>
                    <a:lnTo>
                      <a:pt x="7597" y="3681"/>
                    </a:lnTo>
                    <a:lnTo>
                      <a:pt x="7518" y="3485"/>
                    </a:lnTo>
                    <a:lnTo>
                      <a:pt x="7401" y="3407"/>
                    </a:lnTo>
                    <a:lnTo>
                      <a:pt x="7283" y="3329"/>
                    </a:lnTo>
                    <a:lnTo>
                      <a:pt x="7127" y="3329"/>
                    </a:lnTo>
                    <a:lnTo>
                      <a:pt x="6931" y="3368"/>
                    </a:lnTo>
                    <a:lnTo>
                      <a:pt x="6735" y="3446"/>
                    </a:lnTo>
                    <a:lnTo>
                      <a:pt x="6305" y="3642"/>
                    </a:lnTo>
                    <a:lnTo>
                      <a:pt x="5874" y="3877"/>
                    </a:lnTo>
                    <a:lnTo>
                      <a:pt x="5522" y="4151"/>
                    </a:lnTo>
                    <a:lnTo>
                      <a:pt x="5169" y="4386"/>
                    </a:lnTo>
                    <a:lnTo>
                      <a:pt x="5208" y="4268"/>
                    </a:lnTo>
                    <a:lnTo>
                      <a:pt x="5326" y="3877"/>
                    </a:lnTo>
                    <a:lnTo>
                      <a:pt x="5443" y="3329"/>
                    </a:lnTo>
                    <a:lnTo>
                      <a:pt x="5443" y="3015"/>
                    </a:lnTo>
                    <a:lnTo>
                      <a:pt x="5443" y="2702"/>
                    </a:lnTo>
                    <a:lnTo>
                      <a:pt x="5404" y="2506"/>
                    </a:lnTo>
                    <a:lnTo>
                      <a:pt x="5365" y="2311"/>
                    </a:lnTo>
                    <a:lnTo>
                      <a:pt x="5169" y="1880"/>
                    </a:lnTo>
                    <a:lnTo>
                      <a:pt x="4934" y="1371"/>
                    </a:lnTo>
                    <a:lnTo>
                      <a:pt x="4621" y="940"/>
                    </a:lnTo>
                    <a:lnTo>
                      <a:pt x="4308" y="510"/>
                    </a:lnTo>
                    <a:lnTo>
                      <a:pt x="3995" y="196"/>
                    </a:lnTo>
                    <a:lnTo>
                      <a:pt x="3838" y="118"/>
                    </a:lnTo>
                    <a:lnTo>
                      <a:pt x="3720" y="40"/>
                    </a:lnTo>
                    <a:lnTo>
                      <a:pt x="360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36"/>
              <p:cNvSpPr/>
              <p:nvPr/>
            </p:nvSpPr>
            <p:spPr>
              <a:xfrm>
                <a:off x="4698750" y="2755700"/>
                <a:ext cx="63650" cy="13725"/>
              </a:xfrm>
              <a:custGeom>
                <a:rect b="b" l="l" r="r" t="t"/>
                <a:pathLst>
                  <a:path extrusionOk="0" h="549" w="2546">
                    <a:moveTo>
                      <a:pt x="1567" y="0"/>
                    </a:moveTo>
                    <a:lnTo>
                      <a:pt x="1254" y="39"/>
                    </a:lnTo>
                    <a:lnTo>
                      <a:pt x="901" y="117"/>
                    </a:lnTo>
                    <a:lnTo>
                      <a:pt x="588" y="196"/>
                    </a:lnTo>
                    <a:lnTo>
                      <a:pt x="275" y="352"/>
                    </a:lnTo>
                    <a:lnTo>
                      <a:pt x="1" y="548"/>
                    </a:lnTo>
                    <a:lnTo>
                      <a:pt x="627" y="313"/>
                    </a:lnTo>
                    <a:lnTo>
                      <a:pt x="941" y="235"/>
                    </a:lnTo>
                    <a:lnTo>
                      <a:pt x="1254" y="196"/>
                    </a:lnTo>
                    <a:lnTo>
                      <a:pt x="1567" y="157"/>
                    </a:lnTo>
                    <a:lnTo>
                      <a:pt x="1919" y="157"/>
                    </a:lnTo>
                    <a:lnTo>
                      <a:pt x="2233" y="196"/>
                    </a:lnTo>
                    <a:lnTo>
                      <a:pt x="2546" y="274"/>
                    </a:lnTo>
                    <a:lnTo>
                      <a:pt x="2546" y="274"/>
                    </a:lnTo>
                    <a:lnTo>
                      <a:pt x="2233" y="117"/>
                    </a:lnTo>
                    <a:lnTo>
                      <a:pt x="1919" y="3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36"/>
              <p:cNvSpPr/>
              <p:nvPr/>
            </p:nvSpPr>
            <p:spPr>
              <a:xfrm>
                <a:off x="4652750" y="2695975"/>
                <a:ext cx="48000" cy="30375"/>
              </a:xfrm>
              <a:custGeom>
                <a:rect b="b" l="l" r="r" t="t"/>
                <a:pathLst>
                  <a:path extrusionOk="0" h="1215" w="1920">
                    <a:moveTo>
                      <a:pt x="1" y="1"/>
                    </a:moveTo>
                    <a:lnTo>
                      <a:pt x="118" y="236"/>
                    </a:lnTo>
                    <a:lnTo>
                      <a:pt x="314" y="510"/>
                    </a:lnTo>
                    <a:lnTo>
                      <a:pt x="549" y="705"/>
                    </a:lnTo>
                    <a:lnTo>
                      <a:pt x="784" y="901"/>
                    </a:lnTo>
                    <a:lnTo>
                      <a:pt x="1019" y="1058"/>
                    </a:lnTo>
                    <a:lnTo>
                      <a:pt x="1332" y="1136"/>
                    </a:lnTo>
                    <a:lnTo>
                      <a:pt x="1606" y="1214"/>
                    </a:lnTo>
                    <a:lnTo>
                      <a:pt x="1919" y="1214"/>
                    </a:lnTo>
                    <a:lnTo>
                      <a:pt x="1645" y="1136"/>
                    </a:lnTo>
                    <a:lnTo>
                      <a:pt x="1371" y="1019"/>
                    </a:lnTo>
                    <a:lnTo>
                      <a:pt x="1097" y="901"/>
                    </a:lnTo>
                    <a:lnTo>
                      <a:pt x="862" y="745"/>
                    </a:lnTo>
                    <a:lnTo>
                      <a:pt x="627" y="588"/>
                    </a:lnTo>
                    <a:lnTo>
                      <a:pt x="392" y="3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36"/>
              <p:cNvSpPr/>
              <p:nvPr/>
            </p:nvSpPr>
            <p:spPr>
              <a:xfrm>
                <a:off x="4755525" y="2673475"/>
                <a:ext cx="46050" cy="45050"/>
              </a:xfrm>
              <a:custGeom>
                <a:rect b="b" l="l" r="r" t="t"/>
                <a:pathLst>
                  <a:path extrusionOk="0" h="1802" w="1842">
                    <a:moveTo>
                      <a:pt x="1841" y="0"/>
                    </a:moveTo>
                    <a:lnTo>
                      <a:pt x="1450" y="509"/>
                    </a:lnTo>
                    <a:lnTo>
                      <a:pt x="1019" y="979"/>
                    </a:lnTo>
                    <a:lnTo>
                      <a:pt x="823" y="1214"/>
                    </a:lnTo>
                    <a:lnTo>
                      <a:pt x="549" y="1449"/>
                    </a:lnTo>
                    <a:lnTo>
                      <a:pt x="314" y="1645"/>
                    </a:lnTo>
                    <a:lnTo>
                      <a:pt x="1" y="1801"/>
                    </a:lnTo>
                    <a:lnTo>
                      <a:pt x="197" y="1762"/>
                    </a:lnTo>
                    <a:lnTo>
                      <a:pt x="353" y="1684"/>
                    </a:lnTo>
                    <a:lnTo>
                      <a:pt x="627" y="1527"/>
                    </a:lnTo>
                    <a:lnTo>
                      <a:pt x="901" y="1331"/>
                    </a:lnTo>
                    <a:lnTo>
                      <a:pt x="1136" y="1096"/>
                    </a:lnTo>
                    <a:lnTo>
                      <a:pt x="1371" y="862"/>
                    </a:lnTo>
                    <a:lnTo>
                      <a:pt x="1528" y="587"/>
                    </a:lnTo>
                    <a:lnTo>
                      <a:pt x="1724" y="274"/>
                    </a:lnTo>
                    <a:lnTo>
                      <a:pt x="18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36"/>
              <p:cNvSpPr/>
              <p:nvPr/>
            </p:nvSpPr>
            <p:spPr>
              <a:xfrm>
                <a:off x="4692875" y="2587325"/>
                <a:ext cx="26475" cy="91050"/>
              </a:xfrm>
              <a:custGeom>
                <a:rect b="b" l="l" r="r" t="t"/>
                <a:pathLst>
                  <a:path extrusionOk="0" h="3642" w="1059">
                    <a:moveTo>
                      <a:pt x="1058" y="1"/>
                    </a:moveTo>
                    <a:lnTo>
                      <a:pt x="941" y="40"/>
                    </a:lnTo>
                    <a:lnTo>
                      <a:pt x="862" y="118"/>
                    </a:lnTo>
                    <a:lnTo>
                      <a:pt x="667" y="314"/>
                    </a:lnTo>
                    <a:lnTo>
                      <a:pt x="393" y="745"/>
                    </a:lnTo>
                    <a:lnTo>
                      <a:pt x="158" y="1214"/>
                    </a:lnTo>
                    <a:lnTo>
                      <a:pt x="79" y="1449"/>
                    </a:lnTo>
                    <a:lnTo>
                      <a:pt x="40" y="1567"/>
                    </a:lnTo>
                    <a:lnTo>
                      <a:pt x="1" y="1723"/>
                    </a:lnTo>
                    <a:lnTo>
                      <a:pt x="1" y="1997"/>
                    </a:lnTo>
                    <a:lnTo>
                      <a:pt x="1" y="2232"/>
                    </a:lnTo>
                    <a:lnTo>
                      <a:pt x="79" y="2506"/>
                    </a:lnTo>
                    <a:lnTo>
                      <a:pt x="158" y="2741"/>
                    </a:lnTo>
                    <a:lnTo>
                      <a:pt x="353" y="3211"/>
                    </a:lnTo>
                    <a:lnTo>
                      <a:pt x="627" y="3642"/>
                    </a:lnTo>
                    <a:lnTo>
                      <a:pt x="432" y="3172"/>
                    </a:lnTo>
                    <a:lnTo>
                      <a:pt x="275" y="2702"/>
                    </a:lnTo>
                    <a:lnTo>
                      <a:pt x="197" y="2467"/>
                    </a:lnTo>
                    <a:lnTo>
                      <a:pt x="158" y="2232"/>
                    </a:lnTo>
                    <a:lnTo>
                      <a:pt x="118" y="1997"/>
                    </a:lnTo>
                    <a:lnTo>
                      <a:pt x="158" y="1723"/>
                    </a:lnTo>
                    <a:lnTo>
                      <a:pt x="158" y="1606"/>
                    </a:lnTo>
                    <a:lnTo>
                      <a:pt x="197" y="1528"/>
                    </a:lnTo>
                    <a:lnTo>
                      <a:pt x="314" y="1293"/>
                    </a:lnTo>
                    <a:lnTo>
                      <a:pt x="510" y="823"/>
                    </a:lnTo>
                    <a:lnTo>
                      <a:pt x="745" y="353"/>
                    </a:lnTo>
                    <a:lnTo>
                      <a:pt x="862" y="157"/>
                    </a:lnTo>
                    <a:lnTo>
                      <a:pt x="980" y="79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45"/>
          <p:cNvSpPr txBox="1"/>
          <p:nvPr>
            <p:ph idx="1" type="body"/>
          </p:nvPr>
        </p:nvSpPr>
        <p:spPr>
          <a:xfrm>
            <a:off x="720000" y="777575"/>
            <a:ext cx="7704000" cy="4154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114300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Cordero, D. A. (2022). An evaluation of the Philippine healthcare system: Preparing for a robust public health in the future. </a:t>
            </a:r>
            <a:r>
              <a:rPr i="1" lang="en" sz="1300">
                <a:latin typeface="Times New Roman"/>
                <a:ea typeface="Times New Roman"/>
                <a:cs typeface="Times New Roman"/>
                <a:sym typeface="Times New Roman"/>
              </a:rPr>
              <a:t>Journal of Preventive Medicine &amp; Public Health, 55</a:t>
            </a: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(3), 310-311. </a:t>
            </a:r>
            <a:r>
              <a:rPr lang="en" sz="1300" u="sng"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https://doi.org/10.3961/jpmph.22.154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latin typeface="Times New Roman"/>
                <a:ea typeface="Times New Roman"/>
                <a:cs typeface="Times New Roman"/>
                <a:sym typeface="Times New Roman"/>
              </a:rPr>
              <a:t>Ensure healthy lives and promote well-being for all at all ages. </a:t>
            </a: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(n.d.). United Nations. April 18, 2024, from https://sdgs.un.org/goals/goal3#targets_and_indicators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Infectious diseases crisis in the Philippines. (2019). </a:t>
            </a:r>
            <a:r>
              <a:rPr i="1" lang="en" sz="1300">
                <a:latin typeface="Times New Roman"/>
                <a:ea typeface="Times New Roman"/>
                <a:cs typeface="Times New Roman"/>
                <a:sym typeface="Times New Roman"/>
              </a:rPr>
              <a:t>The Lancet Infectious Disease, 19</a:t>
            </a: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(12). </a:t>
            </a:r>
            <a:r>
              <a:rPr lang="en" sz="1300" u="sng"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https://doi.org/10.1016/S1473-3099(19)30642-5</a:t>
            </a: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Langlois, E. T., McKenzie, A., Schneider, H. &amp; Mecaskey, J. W. (2020). Measures to strengthen primary health-care systems in low- and middle-income countries. </a:t>
            </a:r>
            <a:r>
              <a:rPr i="1" lang="en" sz="1300">
                <a:latin typeface="Times New Roman"/>
                <a:ea typeface="Times New Roman"/>
                <a:cs typeface="Times New Roman"/>
                <a:sym typeface="Times New Roman"/>
              </a:rPr>
              <a:t>Bull World Health Organization. 98</a:t>
            </a: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(11), 781-791. https://doi.org/10.2471/BLT.20.252742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United States Agency International Development. (n.d.). </a:t>
            </a:r>
            <a:r>
              <a:rPr i="1" lang="en" sz="1300">
                <a:latin typeface="Times New Roman"/>
                <a:ea typeface="Times New Roman"/>
                <a:cs typeface="Times New Roman"/>
                <a:sym typeface="Times New Roman"/>
              </a:rPr>
              <a:t>Health. </a:t>
            </a: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https://www.usaid.gov/philippines/health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8" name="Google Shape;1278;p45"/>
          <p:cNvSpPr txBox="1"/>
          <p:nvPr>
            <p:ph type="title"/>
          </p:nvPr>
        </p:nvSpPr>
        <p:spPr>
          <a:xfrm>
            <a:off x="720000" y="2048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7"/>
          <p:cNvSpPr txBox="1"/>
          <p:nvPr>
            <p:ph type="title"/>
          </p:nvPr>
        </p:nvSpPr>
        <p:spPr>
          <a:xfrm>
            <a:off x="223425" y="306625"/>
            <a:ext cx="8750700" cy="8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</a:t>
            </a:r>
            <a:r>
              <a:rPr lang="en">
                <a:solidFill>
                  <a:schemeClr val="dk2"/>
                </a:solidFill>
              </a:rPr>
              <a:t> Philippine Public Health System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219" name="Google Shape;1219;p37"/>
          <p:cNvSpPr txBox="1"/>
          <p:nvPr/>
        </p:nvSpPr>
        <p:spPr>
          <a:xfrm>
            <a:off x="4224950" y="1204500"/>
            <a:ext cx="4548600" cy="351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/>
              <a:buChar char="-"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In 2019, President Rodrigo Duterte signed the </a:t>
            </a:r>
            <a:r>
              <a:rPr b="1"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Universal Health Care Bill 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into law  (Cordero, 2022).</a:t>
            </a:r>
            <a:endParaRPr sz="13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/>
              <a:buChar char="-"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This created large reforms in healthcare.</a:t>
            </a:r>
            <a:endParaRPr sz="13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/>
              <a:buChar char="-"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Philippines was one of the first countries to introduce the pneumococcal conjugate vaccine, the </a:t>
            </a:r>
            <a:r>
              <a:rPr i="1"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Haemophilus</a:t>
            </a:r>
            <a:r>
              <a:rPr i="1"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influenzae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vaccine, and the rotavirus vaccine 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(“Infectious disease crisis in the Philippines,” 2019).</a:t>
            </a:r>
            <a:endParaRPr sz="13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/>
              <a:buChar char="-"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Philippines </a:t>
            </a:r>
            <a:r>
              <a:rPr b="1"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reduced child mortality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by more than </a:t>
            </a:r>
            <a:r>
              <a:rPr b="1"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60%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in 25 years, achieving a Millennium Development goal as a result of child vaccinations.</a:t>
            </a:r>
            <a:endParaRPr sz="13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20" name="Google Shape;1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300" y="1773924"/>
            <a:ext cx="3561200" cy="237265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38"/>
          <p:cNvSpPr txBox="1"/>
          <p:nvPr>
            <p:ph type="title"/>
          </p:nvPr>
        </p:nvSpPr>
        <p:spPr>
          <a:xfrm>
            <a:off x="217275" y="194100"/>
            <a:ext cx="5559900" cy="13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Factors that C</a:t>
            </a:r>
            <a:r>
              <a:rPr lang="en">
                <a:solidFill>
                  <a:schemeClr val="dk2"/>
                </a:solidFill>
              </a:rPr>
              <a:t>ontribute</a:t>
            </a:r>
            <a:r>
              <a:rPr lang="en">
                <a:solidFill>
                  <a:schemeClr val="dk2"/>
                </a:solidFill>
              </a:rPr>
              <a:t> to Health Status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226" name="Google Shape;1226;p38"/>
          <p:cNvSpPr txBox="1"/>
          <p:nvPr/>
        </p:nvSpPr>
        <p:spPr>
          <a:xfrm>
            <a:off x="609600" y="1625600"/>
            <a:ext cx="3879300" cy="333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Challenges for Quality, Accessible, Equitable Healthcare in the Philippines</a:t>
            </a:r>
            <a:endParaRPr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Global health crises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Natural disaster - earthquakes, tsunamis, typhoons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Gender inequality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Climate</a:t>
            </a: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change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Water and sanitation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Housing crisis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Employment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Food production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Hospital and medical equipment shortages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United States Agency International Development, n.d.)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27" name="Google Shape;1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500" y="1241705"/>
            <a:ext cx="3879302" cy="1551721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8" name="Google Shape;122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5525" y="2956175"/>
            <a:ext cx="3403251" cy="1914075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39"/>
          <p:cNvSpPr txBox="1"/>
          <p:nvPr>
            <p:ph type="title"/>
          </p:nvPr>
        </p:nvSpPr>
        <p:spPr>
          <a:xfrm>
            <a:off x="3363900" y="194100"/>
            <a:ext cx="5535300" cy="13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Factors that Contribute to Health Status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234" name="Google Shape;1234;p39"/>
          <p:cNvSpPr txBox="1"/>
          <p:nvPr/>
        </p:nvSpPr>
        <p:spPr>
          <a:xfrm>
            <a:off x="4286250" y="1717950"/>
            <a:ext cx="4206900" cy="250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Education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High prevalence of infectious disease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High teenage pregnancy rates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b="1"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High rates of preventable maternal and newborn deaths</a:t>
            </a:r>
            <a:endParaRPr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Out-of-pocket expenses for healthcare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Lack of family planning resources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Distance to health facilities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Income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</a:pPr>
            <a:r>
              <a:rPr b="1"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Misuse of funding</a:t>
            </a:r>
            <a:endParaRPr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(United States Agency International Development, n.d.)</a:t>
            </a:r>
            <a:endParaRPr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35" name="Google Shape;12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775" y="2732450"/>
            <a:ext cx="2988684" cy="1991225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6" name="Google Shape;123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776" y="652953"/>
            <a:ext cx="2738124" cy="1822572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40"/>
          <p:cNvSpPr txBox="1"/>
          <p:nvPr>
            <p:ph type="title"/>
          </p:nvPr>
        </p:nvSpPr>
        <p:spPr>
          <a:xfrm>
            <a:off x="1226300" y="381825"/>
            <a:ext cx="6885000" cy="1235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SDG 3: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Good Health &amp; Wellbeing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242" name="Google Shape;124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588" y="1747600"/>
            <a:ext cx="4540820" cy="3026475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41"/>
          <p:cNvSpPr txBox="1"/>
          <p:nvPr>
            <p:ph type="title"/>
          </p:nvPr>
        </p:nvSpPr>
        <p:spPr>
          <a:xfrm>
            <a:off x="295650" y="344400"/>
            <a:ext cx="85527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Key Threats to Achieving SDG 3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41"/>
          <p:cNvSpPr txBox="1"/>
          <p:nvPr/>
        </p:nvSpPr>
        <p:spPr>
          <a:xfrm>
            <a:off x="427750" y="1168500"/>
            <a:ext cx="4144200" cy="357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Lack of Organization in the Philippine Public Health Sector</a:t>
            </a:r>
            <a:endParaRPr b="1" sz="13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/>
              <a:buChar char="-"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Universal Health Care Bill aimed to increase primary care 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(Cordero, 2022).</a:t>
            </a:r>
            <a:endParaRPr sz="13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/>
              <a:buChar char="-"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However, a lack of 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oversight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and accountability among leaders has prevents the change that this bill oversees.</a:t>
            </a:r>
            <a:endParaRPr sz="13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/>
              <a:buChar char="-"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This has also contributed to the uneven and slow distribution of vaccines around the country.</a:t>
            </a:r>
            <a:endParaRPr sz="13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/>
              <a:buChar char="-"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In 2022, the Philippines had a 5.024 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trillion Philippine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peso  (PHP) budget for 2022.</a:t>
            </a:r>
            <a:endParaRPr sz="13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"/>
              <a:buChar char="-"/>
            </a:pP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This budget is highly mismanaged, and </a:t>
            </a:r>
            <a:r>
              <a:rPr lang="en"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citizens are unable to afford the costly services overseen by this budget (Cordero, 2022).</a:t>
            </a:r>
            <a:endParaRPr sz="13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49" name="Google Shape;12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7175" y="1360002"/>
            <a:ext cx="3401102" cy="2550834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0" name="Google Shape;1250;p41"/>
          <p:cNvSpPr txBox="1"/>
          <p:nvPr/>
        </p:nvSpPr>
        <p:spPr>
          <a:xfrm>
            <a:off x="5326538" y="4102325"/>
            <a:ext cx="34011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SDG Target 3.8 Universal Healthcare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SDG Target 3.d Improve Primary Care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42"/>
          <p:cNvSpPr txBox="1"/>
          <p:nvPr>
            <p:ph type="title"/>
          </p:nvPr>
        </p:nvSpPr>
        <p:spPr>
          <a:xfrm>
            <a:off x="295650" y="358600"/>
            <a:ext cx="8552700" cy="7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Key Threats to Achieving SDG 3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42"/>
          <p:cNvSpPr txBox="1"/>
          <p:nvPr/>
        </p:nvSpPr>
        <p:spPr>
          <a:xfrm>
            <a:off x="295650" y="1291300"/>
            <a:ext cx="4914000" cy="3504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Infectious Diseases Crisis / Mistrust in Vaccines</a:t>
            </a:r>
            <a:endParaRPr sz="135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Barlow"/>
              <a:buChar char="-"/>
            </a:pPr>
            <a:r>
              <a:rPr lang="en" sz="135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Most prevalent diseases are dengue, </a:t>
            </a:r>
            <a:r>
              <a:rPr lang="en" sz="135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diphtheria</a:t>
            </a:r>
            <a:r>
              <a:rPr lang="en" sz="135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measles and polio (“Infectious disease crisis in the Philippines,” 2019).</a:t>
            </a:r>
            <a:endParaRPr sz="135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43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Barlow"/>
              <a:buChar char="-"/>
            </a:pPr>
            <a:r>
              <a:rPr lang="en" sz="135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Dengue was declared an epidemic in 2019</a:t>
            </a:r>
            <a:endParaRPr sz="135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Barlow"/>
              <a:buChar char="-"/>
            </a:pPr>
            <a:r>
              <a:rPr lang="en" sz="135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When Dengvaxia, the only available dengue vaccine was introduced to the Philippines, 14 children out of the 800,000 vaccinated died with no direct link to the vaccine. </a:t>
            </a:r>
            <a:endParaRPr sz="135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43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Barlow"/>
              <a:buChar char="-"/>
            </a:pPr>
            <a:r>
              <a:rPr lang="en" sz="135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Philippines decided to suspend the Dengvaxia vaccination, which resulted in a reduced confidence in citizens regarding the safety of immunization by vaccines in general (“Infectious disease crisis in the Philippines,” 2019).</a:t>
            </a:r>
            <a:endParaRPr sz="135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57" name="Google Shape;12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0900" y="1291300"/>
            <a:ext cx="3497449" cy="232594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8" name="Google Shape;1258;p42"/>
          <p:cNvSpPr txBox="1"/>
          <p:nvPr/>
        </p:nvSpPr>
        <p:spPr>
          <a:xfrm>
            <a:off x="5447175" y="3877900"/>
            <a:ext cx="34011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SDG Target 3.2 Reduce Child Mortality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SDG Target 3.3 Reduce Communicable Disease</a:t>
            </a:r>
            <a:endParaRPr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43"/>
          <p:cNvSpPr txBox="1"/>
          <p:nvPr>
            <p:ph type="title"/>
          </p:nvPr>
        </p:nvSpPr>
        <p:spPr>
          <a:xfrm>
            <a:off x="283950" y="228375"/>
            <a:ext cx="8552700" cy="1336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Recommendations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43"/>
          <p:cNvSpPr txBox="1"/>
          <p:nvPr/>
        </p:nvSpPr>
        <p:spPr>
          <a:xfrm>
            <a:off x="465025" y="1222225"/>
            <a:ext cx="4566600" cy="3319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aleway"/>
              <a:buChar char="★"/>
            </a:pPr>
            <a:r>
              <a:rPr b="1"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Collaboration between the government and the public</a:t>
            </a:r>
            <a:r>
              <a:rPr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is crucial to improve the health of the country </a:t>
            </a:r>
            <a:r>
              <a:rPr lang="en" sz="11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(Cordero, 2022)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aleway"/>
              <a:buChar char="○"/>
            </a:pPr>
            <a:r>
              <a:rPr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Without this collaboration, negative health outcomes are more prevalent.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aleway"/>
              <a:buChar char="○"/>
            </a:pPr>
            <a:r>
              <a:rPr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An example is given of the lack of herd immunity 2 years after the first case of COVID.  Overall, the Philippines needs to create a better system to manage health funds and a secure plan to ensure equitable, high-quality, universal access to healthcare.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★"/>
            </a:pPr>
            <a:r>
              <a:rPr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It is crucial for the government to </a:t>
            </a:r>
            <a:r>
              <a:rPr b="1"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rebuild the trust of the population</a:t>
            </a:r>
            <a:r>
              <a:rPr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in order to combat diseases 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(Infectious disease crisis in the Philippines,” 2019).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aleway"/>
              <a:buChar char="○"/>
            </a:pPr>
            <a:r>
              <a:rPr lang="en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Investing in public health and information campaigns is encouraged to promote the use of vaccines to prevent child deaths.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65" name="Google Shape;126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500" y="703850"/>
            <a:ext cx="3294350" cy="2197331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66" name="Google Shape;126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388" y="3053581"/>
            <a:ext cx="2888566" cy="1922419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4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Improving Health Globally</a:t>
            </a:r>
            <a:endParaRPr/>
          </a:p>
        </p:txBody>
      </p:sp>
      <p:sp>
        <p:nvSpPr>
          <p:cNvPr id="1272" name="Google Shape;1272;p44"/>
          <p:cNvSpPr txBox="1"/>
          <p:nvPr>
            <p:ph idx="1" type="body"/>
          </p:nvPr>
        </p:nvSpPr>
        <p:spPr>
          <a:xfrm>
            <a:off x="603750" y="1356100"/>
            <a:ext cx="7704000" cy="26928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Improving access, quality, and affordability of primary care in the Philippines and other low and low-middle income countries can create better health outcomes around the world.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Preventing illness through vaccinations and screenings.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Early detection and management of chronic diseases.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Establishing ongoing care relationships for better health management.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Reducing health disparities among different social groups.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Saving costs by addressing health issues early.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Empowering communities with health education.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Strengthening overall healthcare systems and spreading access to rural areas.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Reducing  high costs of treatment for preventable diseases.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(Langlois et al., 2020)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hilippines Independence Day by Slidesgo">
  <a:themeElements>
    <a:clrScheme name="Simple Light">
      <a:dk1>
        <a:srgbClr val="1B61A6"/>
      </a:dk1>
      <a:lt1>
        <a:srgbClr val="70B2F0"/>
      </a:lt1>
      <a:dk2>
        <a:srgbClr val="FFFFFF"/>
      </a:dk2>
      <a:lt2>
        <a:srgbClr val="2F6DCE"/>
      </a:lt2>
      <a:accent1>
        <a:srgbClr val="D30844"/>
      </a:accent1>
      <a:accent2>
        <a:srgbClr val="FFB600"/>
      </a:accent2>
      <a:accent3>
        <a:srgbClr val="F50244"/>
      </a:accent3>
      <a:accent4>
        <a:srgbClr val="000000"/>
      </a:accent4>
      <a:accent5>
        <a:srgbClr val="96263D"/>
      </a:accent5>
      <a:accent6>
        <a:srgbClr val="004E82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