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Preahvihear"/>
      <p:regular r:id="rId30"/>
    </p:embeddedFont>
    <p:embeddedFont>
      <p:font typeface="Roboto"/>
      <p:regular r:id="rId31"/>
      <p:bold r:id="rId32"/>
      <p:italic r:id="rId33"/>
      <p:boldItalic r:id="rId34"/>
    </p:embeddedFont>
    <p:embeddedFont>
      <p:font typeface="Lexend"/>
      <p:regular r:id="rId35"/>
      <p:bold r:id="rId36"/>
    </p:embeddedFont>
    <p:embeddedFont>
      <p:font typeface="Kanit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DF67CFA-2D54-4803-8AF4-1A0D7B8E0FFA}">
  <a:tblStyle styleId="{DDF67CFA-2D54-4803-8AF4-1A0D7B8E0F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Kanit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regular.fntdata"/><Relationship Id="rId30" Type="http://schemas.openxmlformats.org/officeDocument/2006/relationships/font" Target="fonts/Preahvihear-regular.fntdata"/><Relationship Id="rId11" Type="http://schemas.openxmlformats.org/officeDocument/2006/relationships/slide" Target="slides/slide5.xml"/><Relationship Id="rId33" Type="http://schemas.openxmlformats.org/officeDocument/2006/relationships/font" Target="fonts/Roboto-italic.fntdata"/><Relationship Id="rId10" Type="http://schemas.openxmlformats.org/officeDocument/2006/relationships/slide" Target="slides/slide4.xml"/><Relationship Id="rId32" Type="http://schemas.openxmlformats.org/officeDocument/2006/relationships/font" Target="fonts/Roboto-bold.fntdata"/><Relationship Id="rId13" Type="http://schemas.openxmlformats.org/officeDocument/2006/relationships/slide" Target="slides/slide7.xml"/><Relationship Id="rId35" Type="http://schemas.openxmlformats.org/officeDocument/2006/relationships/font" Target="fonts/Lexend-regular.fntdata"/><Relationship Id="rId12" Type="http://schemas.openxmlformats.org/officeDocument/2006/relationships/slide" Target="slides/slide6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9.xml"/><Relationship Id="rId37" Type="http://schemas.openxmlformats.org/officeDocument/2006/relationships/font" Target="fonts/Kanit-regular.fntdata"/><Relationship Id="rId14" Type="http://schemas.openxmlformats.org/officeDocument/2006/relationships/slide" Target="slides/slide8.xml"/><Relationship Id="rId36" Type="http://schemas.openxmlformats.org/officeDocument/2006/relationships/font" Target="fonts/Lexend-bold.fntdata"/><Relationship Id="rId17" Type="http://schemas.openxmlformats.org/officeDocument/2006/relationships/slide" Target="slides/slide11.xml"/><Relationship Id="rId39" Type="http://schemas.openxmlformats.org/officeDocument/2006/relationships/font" Target="fonts/Kanit-italic.fntdata"/><Relationship Id="rId16" Type="http://schemas.openxmlformats.org/officeDocument/2006/relationships/slide" Target="slides/slide10.xml"/><Relationship Id="rId38" Type="http://schemas.openxmlformats.org/officeDocument/2006/relationships/font" Target="fonts/Kanit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medicalenglish.com/module/core/unit/8/vocabulary" TargetMode="External"/><Relationship Id="rId3" Type="http://schemas.openxmlformats.org/officeDocument/2006/relationships/hyperlink" Target="https://plasticsurgery.pitt.edu/wp-content/uploads/2022/01/surgery-definitiion-pt-education.pdf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331288a66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2331288a66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30efc563d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230efc563d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Emma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331288a66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331288a66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https://www.uclahealth.org/medical-services/anesthesiology/types-anesthesia#:~:text=There%20are%20four%20main%20categories,%22)%2C%20and%20local%20anesthesia.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331288a66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2331288a66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13bc6d06bf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13bc6d06bf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Kate: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Depende del tipo de cirugía, pero aquí hay algunas molestias típicas: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Náuseas y vómitos por anestesia general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Dolor de garganta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causado por el tubo utilizado durante la cirugía para ayudarlo a respirar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Dolor y inflamación del sitio de la incisión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Inquietud e insomnio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es la incapacidad para relajarse y dormirse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Sed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es el deseo de beber agua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Estreñimiento y gases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11daacbd15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11daacbd15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 complicaciones después de la cirugía: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El choque es cuando no hay suficiente sangre circulando en su cuerpo debido a una caída en la presión arterial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 puede tratar reduciendo la pérdida de sangre y calor, aumentando la respiración y administrando líquidos intravenosos o sangre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La hemorragia es la pérdida rápida de sangre, que es también una de las causas del choque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Infección de la herida es cuando las bacterias entran en el sitio de la incisión y retrasan el proceso de curación, a veces incluso se propagan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13bc6d06bfe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13bc6d06bf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Estadísticas sobre cirugía en todo el mundo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310 (trescientos diez) millones de cirugías se realizan cada año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1-4 por ciento de los pacientes mueren durante la cirugía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Setecientos cuarenta mil pacientes estaban en lista de espera para cirugía en España 2022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Principalmente debido a la pandemia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1105afc42a3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1105afc42a3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Kate: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¿Cuántos años de educación necesitas para </a:t>
            </a:r>
            <a:r>
              <a:rPr lang="en" sz="1000"/>
              <a:t>convertirte</a:t>
            </a:r>
            <a:r>
              <a:rPr lang="en" sz="1000"/>
              <a:t> en cirujano en </a:t>
            </a:r>
            <a:r>
              <a:rPr lang="en" sz="1000"/>
              <a:t>España</a:t>
            </a:r>
            <a:r>
              <a:rPr lang="en" sz="1000"/>
              <a:t> v. en los </a:t>
            </a:r>
            <a:r>
              <a:rPr lang="en" sz="1000"/>
              <a:t>Estados</a:t>
            </a:r>
            <a:r>
              <a:rPr lang="en" sz="1000"/>
              <a:t> </a:t>
            </a:r>
            <a:r>
              <a:rPr lang="en" sz="1000"/>
              <a:t>Unidos</a:t>
            </a:r>
            <a:r>
              <a:rPr lang="en" sz="1000"/>
              <a:t>?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En España, se </a:t>
            </a:r>
            <a:r>
              <a:rPr lang="en" sz="1000"/>
              <a:t>necesitan</a:t>
            </a:r>
            <a:r>
              <a:rPr lang="en" sz="1000"/>
              <a:t> alrededor de 10 años de educación para convertirse en cirujano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73942"/>
                </a:solidFill>
                <a:latin typeface="Lexend"/>
                <a:ea typeface="Lexend"/>
                <a:cs typeface="Lexend"/>
                <a:sym typeface="Lexend"/>
              </a:rPr>
              <a:t>10 años en total:</a:t>
            </a:r>
            <a:endParaRPr sz="1000">
              <a:solidFill>
                <a:srgbClr val="37394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73942"/>
              </a:buClr>
              <a:buSzPts val="1000"/>
              <a:buFont typeface="Lexend"/>
              <a:buChar char="-"/>
            </a:pPr>
            <a:r>
              <a:rPr lang="en" sz="1000">
                <a:solidFill>
                  <a:srgbClr val="373942"/>
                </a:solidFill>
                <a:latin typeface="Lexend"/>
                <a:ea typeface="Lexend"/>
                <a:cs typeface="Lexend"/>
                <a:sym typeface="Lexend"/>
              </a:rPr>
              <a:t>4 años para una grado universitario</a:t>
            </a:r>
            <a:endParaRPr sz="1000">
              <a:solidFill>
                <a:srgbClr val="37394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73942"/>
              </a:buClr>
              <a:buSzPts val="1000"/>
              <a:buFont typeface="Lexend"/>
              <a:buChar char="-"/>
            </a:pPr>
            <a:r>
              <a:rPr lang="en" sz="1000">
                <a:solidFill>
                  <a:srgbClr val="373942"/>
                </a:solidFill>
                <a:latin typeface="Lexend"/>
                <a:ea typeface="Lexend"/>
                <a:cs typeface="Lexend"/>
                <a:sym typeface="Lexend"/>
              </a:rPr>
              <a:t>6 años para una grado médico </a:t>
            </a:r>
            <a:r>
              <a:rPr lang="en" sz="1000" u="sng">
                <a:solidFill>
                  <a:srgbClr val="373942"/>
                </a:solidFill>
                <a:latin typeface="Lexend"/>
                <a:ea typeface="Lexend"/>
                <a:cs typeface="Lexend"/>
                <a:sym typeface="Lexend"/>
              </a:rPr>
              <a:t>y la residencia</a:t>
            </a:r>
            <a:endParaRPr sz="1000" u="sng">
              <a:solidFill>
                <a:srgbClr val="37394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373942"/>
              </a:buClr>
              <a:buSzPts val="1000"/>
              <a:buFont typeface="Lexend"/>
              <a:buChar char="-"/>
            </a:pPr>
            <a:r>
              <a:rPr lang="en" sz="1000">
                <a:solidFill>
                  <a:srgbClr val="373942"/>
                </a:solidFill>
                <a:latin typeface="Lexend"/>
                <a:ea typeface="Lexend"/>
                <a:cs typeface="Lexend"/>
                <a:sym typeface="Lexend"/>
              </a:rPr>
              <a:t>Combina una fase preclínica y clínica</a:t>
            </a:r>
            <a:endParaRPr sz="1000">
              <a:solidFill>
                <a:srgbClr val="37394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En los estados unidos, se necesitan alrededor de 13 años de educación para convertirse en cirujano</a:t>
            </a:r>
            <a:endParaRPr sz="1000">
              <a:solidFill>
                <a:srgbClr val="37394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73942"/>
                </a:solidFill>
                <a:latin typeface="Lexend"/>
                <a:ea typeface="Lexend"/>
                <a:cs typeface="Lexend"/>
                <a:sym typeface="Lexend"/>
              </a:rPr>
              <a:t>13 años en total:</a:t>
            </a:r>
            <a:endParaRPr sz="1000">
              <a:solidFill>
                <a:srgbClr val="37394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73942"/>
              </a:buClr>
              <a:buSzPts val="1000"/>
              <a:buFont typeface="Lexend"/>
              <a:buChar char="-"/>
            </a:pPr>
            <a:r>
              <a:rPr lang="en" sz="1000">
                <a:solidFill>
                  <a:srgbClr val="373942"/>
                </a:solidFill>
                <a:latin typeface="Lexend"/>
                <a:ea typeface="Lexend"/>
                <a:cs typeface="Lexend"/>
                <a:sym typeface="Lexend"/>
              </a:rPr>
              <a:t>4 años para una grado universitario</a:t>
            </a:r>
            <a:endParaRPr sz="1000">
              <a:solidFill>
                <a:srgbClr val="37394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73942"/>
              </a:buClr>
              <a:buSzPts val="1000"/>
              <a:buFont typeface="Lexend"/>
              <a:buChar char="-"/>
            </a:pPr>
            <a:r>
              <a:rPr lang="en" sz="1000">
                <a:solidFill>
                  <a:srgbClr val="373942"/>
                </a:solidFill>
                <a:latin typeface="Lexend"/>
                <a:ea typeface="Lexend"/>
                <a:cs typeface="Lexend"/>
                <a:sym typeface="Lexend"/>
              </a:rPr>
              <a:t>4 años para una grado médico</a:t>
            </a:r>
            <a:endParaRPr sz="1000">
              <a:solidFill>
                <a:srgbClr val="37394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373942"/>
              </a:buClr>
              <a:buSzPts val="1000"/>
              <a:buFont typeface="Lexend"/>
              <a:buChar char="-"/>
            </a:pPr>
            <a:r>
              <a:rPr lang="en" sz="1000">
                <a:solidFill>
                  <a:srgbClr val="373942"/>
                </a:solidFill>
                <a:latin typeface="Lexend"/>
                <a:ea typeface="Lexend"/>
                <a:cs typeface="Lexend"/>
                <a:sym typeface="Lexend"/>
              </a:rPr>
              <a:t>Grado médico en general</a:t>
            </a:r>
            <a:endParaRPr sz="1000">
              <a:solidFill>
                <a:srgbClr val="37394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373942"/>
              </a:buClr>
              <a:buSzPts val="1000"/>
              <a:buFont typeface="Lexend"/>
              <a:buChar char="-"/>
            </a:pPr>
            <a:r>
              <a:rPr lang="en" sz="1000" u="sng">
                <a:solidFill>
                  <a:srgbClr val="373942"/>
                </a:solidFill>
                <a:latin typeface="Lexend"/>
                <a:ea typeface="Lexend"/>
                <a:cs typeface="Lexend"/>
                <a:sym typeface="Lexend"/>
              </a:rPr>
              <a:t>5 años para la residencia</a:t>
            </a:r>
            <a:endParaRPr sz="1000" u="sng">
              <a:solidFill>
                <a:srgbClr val="37394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373942"/>
              </a:buClr>
              <a:buSzPts val="1000"/>
              <a:buFont typeface="Lexend"/>
              <a:buChar char="-"/>
            </a:pPr>
            <a:r>
              <a:rPr lang="en" sz="1000">
                <a:solidFill>
                  <a:srgbClr val="373942"/>
                </a:solidFill>
                <a:latin typeface="Lexend"/>
                <a:ea typeface="Lexend"/>
                <a:cs typeface="Lexend"/>
                <a:sym typeface="Lexend"/>
              </a:rPr>
              <a:t>Clínica y especialización</a:t>
            </a:r>
            <a:endParaRPr sz="1000">
              <a:solidFill>
                <a:srgbClr val="37394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rgbClr val="37394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118898af350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118898af350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Duración media del tiempo de recuperación después de diferentes tipos de cirugías: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Aquí hay algunas cirugías comunes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La cirugía a corazón abierto </a:t>
            </a:r>
            <a:r>
              <a:rPr lang="en"/>
              <a:t>requiere de tres</a:t>
            </a:r>
            <a:r>
              <a:rPr lang="en"/>
              <a:t> a seis meses de tiempo de recuperación…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El paciente está siendo operado del corazón y está en una máquina de derivación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Esto es muy difícil para el cuerpo y requiere un tiempo de recuperación más largo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La cesárea requiere de seis semanas de tiempo de recuperación…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Es un parto (or nacimiento) </a:t>
            </a:r>
            <a:r>
              <a:rPr lang="en"/>
              <a:t>quirúrgico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El estómago de la madre se corta abierto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La apendicectomía requiere de 1 a 4 semanas de tiempo de recuperación…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Es cuando se quita el apéndice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Es una cirugía común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Reemplazo total de rodilla requiere de 3 a 12 semanas de tiempo de recuperación…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Se eliminan partes de la rodilla y se reemplazan con partes artificiales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Es muy común entre las personas mayores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10f9e629ec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10f9e629ec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Todas las cirugías tienen riesgos y beneficios…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Así que aquí hay algunas </a:t>
            </a:r>
            <a:r>
              <a:rPr lang="en"/>
              <a:t>preguntas</a:t>
            </a:r>
            <a:r>
              <a:rPr lang="en"/>
              <a:t> importantes que debe hacer antes de cualquier cirugía: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¿Por</a:t>
            </a:r>
            <a:r>
              <a:rPr lang="en"/>
              <a:t> qué es </a:t>
            </a:r>
            <a:r>
              <a:rPr lang="en"/>
              <a:t>necesaria</a:t>
            </a:r>
            <a:r>
              <a:rPr lang="en"/>
              <a:t> la cirugía?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¿Cuáles</a:t>
            </a:r>
            <a:r>
              <a:rPr lang="en"/>
              <a:t> son las </a:t>
            </a:r>
            <a:r>
              <a:rPr lang="en"/>
              <a:t>alternativas</a:t>
            </a:r>
            <a:r>
              <a:rPr lang="en"/>
              <a:t> a la cirugía?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 es esta mi mejor opción?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¿Cuáles son los beneficios de la cirugía?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¿Cuáles son los riesgos de la cirugía?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Y complicaciones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¿Es importante obtener una segunda opinión?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¿Cómo será mi recuperación?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¿Cuál es el costo de la cirugía?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3bc6d06bf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3bc6d06bf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23a380c6e9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23a380c6e9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13bc6d06bf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13bc6d06bf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23a46e68867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23a46e68867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105afc42a3_1_7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105afc42a3_1_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1360713c04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11360713c04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105afc42a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105afc42a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https://www.medicalenglish.com/module/core/unit/8/vocabulary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https://plasticsurgery.pitt.edu/wp-content/uploads/2022/01/surgery-definitiion-pt-education.pdf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0f9e629ec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0f9e629ec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18898af3b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18898af3b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3a380c6e90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23a380c6e90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30efc563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230efc563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Emma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30efc563d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230efc563d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Emma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1378782">
            <a:off x="3793172" y="3769715"/>
            <a:ext cx="8537349" cy="3083625"/>
          </a:xfrm>
          <a:custGeom>
            <a:rect b="b" l="l" r="r" t="t"/>
            <a:pathLst>
              <a:path extrusionOk="0" h="31371" w="86854">
                <a:moveTo>
                  <a:pt x="16920" y="1"/>
                </a:moveTo>
                <a:cubicBezTo>
                  <a:pt x="15409" y="1"/>
                  <a:pt x="13894" y="151"/>
                  <a:pt x="12412" y="428"/>
                </a:cubicBezTo>
                <a:cubicBezTo>
                  <a:pt x="8045" y="1244"/>
                  <a:pt x="3920" y="3104"/>
                  <a:pt x="0" y="5257"/>
                </a:cubicBezTo>
                <a:cubicBezTo>
                  <a:pt x="211" y="10120"/>
                  <a:pt x="216" y="16502"/>
                  <a:pt x="100" y="21368"/>
                </a:cubicBezTo>
                <a:cubicBezTo>
                  <a:pt x="1469" y="20883"/>
                  <a:pt x="2894" y="20674"/>
                  <a:pt x="4337" y="20674"/>
                </a:cubicBezTo>
                <a:cubicBezTo>
                  <a:pt x="7688" y="20674"/>
                  <a:pt x="11139" y="21797"/>
                  <a:pt x="14224" y="23178"/>
                </a:cubicBezTo>
                <a:cubicBezTo>
                  <a:pt x="18637" y="25152"/>
                  <a:pt x="22737" y="27875"/>
                  <a:pt x="27292" y="29465"/>
                </a:cubicBezTo>
                <a:cubicBezTo>
                  <a:pt x="30664" y="30642"/>
                  <a:pt x="34165" y="31155"/>
                  <a:pt x="37695" y="31155"/>
                </a:cubicBezTo>
                <a:cubicBezTo>
                  <a:pt x="44259" y="31155"/>
                  <a:pt x="50925" y="29382"/>
                  <a:pt x="57056" y="26808"/>
                </a:cubicBezTo>
                <a:cubicBezTo>
                  <a:pt x="59381" y="25832"/>
                  <a:pt x="61675" y="24740"/>
                  <a:pt x="64105" y="24095"/>
                </a:cubicBezTo>
                <a:cubicBezTo>
                  <a:pt x="64835" y="23901"/>
                  <a:pt x="65638" y="23782"/>
                  <a:pt x="66426" y="23782"/>
                </a:cubicBezTo>
                <a:cubicBezTo>
                  <a:pt x="68107" y="23782"/>
                  <a:pt x="69718" y="24323"/>
                  <a:pt x="70408" y="25826"/>
                </a:cubicBezTo>
                <a:cubicBezTo>
                  <a:pt x="71069" y="27271"/>
                  <a:pt x="70605" y="29167"/>
                  <a:pt x="71574" y="30412"/>
                </a:cubicBezTo>
                <a:cubicBezTo>
                  <a:pt x="72080" y="31061"/>
                  <a:pt x="72893" y="31371"/>
                  <a:pt x="73708" y="31371"/>
                </a:cubicBezTo>
                <a:cubicBezTo>
                  <a:pt x="73976" y="31371"/>
                  <a:pt x="74244" y="31337"/>
                  <a:pt x="74501" y="31272"/>
                </a:cubicBezTo>
                <a:cubicBezTo>
                  <a:pt x="75541" y="31006"/>
                  <a:pt x="76426" y="30297"/>
                  <a:pt x="77170" y="29500"/>
                </a:cubicBezTo>
                <a:cubicBezTo>
                  <a:pt x="80514" y="25919"/>
                  <a:pt x="81946" y="20092"/>
                  <a:pt x="86470" y="18393"/>
                </a:cubicBezTo>
                <a:cubicBezTo>
                  <a:pt x="86666" y="16112"/>
                  <a:pt x="86658" y="12451"/>
                  <a:pt x="86853" y="10170"/>
                </a:cubicBezTo>
                <a:cubicBezTo>
                  <a:pt x="85568" y="9814"/>
                  <a:pt x="84268" y="9657"/>
                  <a:pt x="82963" y="9657"/>
                </a:cubicBezTo>
                <a:cubicBezTo>
                  <a:pt x="78678" y="9657"/>
                  <a:pt x="74348" y="11348"/>
                  <a:pt x="70382" y="13239"/>
                </a:cubicBezTo>
                <a:cubicBezTo>
                  <a:pt x="67653" y="14540"/>
                  <a:pt x="64720" y="15975"/>
                  <a:pt x="61799" y="15975"/>
                </a:cubicBezTo>
                <a:cubicBezTo>
                  <a:pt x="61073" y="15975"/>
                  <a:pt x="60347" y="15886"/>
                  <a:pt x="59625" y="15684"/>
                </a:cubicBezTo>
                <a:cubicBezTo>
                  <a:pt x="58816" y="15458"/>
                  <a:pt x="58014" y="15068"/>
                  <a:pt x="57497" y="14387"/>
                </a:cubicBezTo>
                <a:cubicBezTo>
                  <a:pt x="56070" y="12504"/>
                  <a:pt x="57405" y="9428"/>
                  <a:pt x="56025" y="7508"/>
                </a:cubicBezTo>
                <a:cubicBezTo>
                  <a:pt x="55406" y="6645"/>
                  <a:pt x="54419" y="6288"/>
                  <a:pt x="53373" y="6288"/>
                </a:cubicBezTo>
                <a:cubicBezTo>
                  <a:pt x="52460" y="6288"/>
                  <a:pt x="51502" y="6560"/>
                  <a:pt x="50705" y="7005"/>
                </a:cubicBezTo>
                <a:cubicBezTo>
                  <a:pt x="48993" y="7959"/>
                  <a:pt x="47628" y="9504"/>
                  <a:pt x="45870" y="10365"/>
                </a:cubicBezTo>
                <a:cubicBezTo>
                  <a:pt x="44771" y="10903"/>
                  <a:pt x="43601" y="11136"/>
                  <a:pt x="42412" y="11136"/>
                </a:cubicBezTo>
                <a:cubicBezTo>
                  <a:pt x="39840" y="11136"/>
                  <a:pt x="37179" y="10045"/>
                  <a:pt x="34956" y="8592"/>
                </a:cubicBezTo>
                <a:cubicBezTo>
                  <a:pt x="31703" y="6467"/>
                  <a:pt x="28904" y="3596"/>
                  <a:pt x="25434" y="1878"/>
                </a:cubicBezTo>
                <a:cubicBezTo>
                  <a:pt x="22789" y="570"/>
                  <a:pt x="19862" y="1"/>
                  <a:pt x="169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 rot="4225632">
            <a:off x="7027051" y="-790669"/>
            <a:ext cx="3141096" cy="2346550"/>
          </a:xfrm>
          <a:custGeom>
            <a:rect b="b" l="l" r="r" t="t"/>
            <a:pathLst>
              <a:path extrusionOk="0" h="14362" w="19225">
                <a:moveTo>
                  <a:pt x="10892" y="1"/>
                </a:moveTo>
                <a:cubicBezTo>
                  <a:pt x="9109" y="1"/>
                  <a:pt x="7320" y="246"/>
                  <a:pt x="5572" y="714"/>
                </a:cubicBezTo>
                <a:cubicBezTo>
                  <a:pt x="2167" y="1626"/>
                  <a:pt x="527" y="3422"/>
                  <a:pt x="164" y="7142"/>
                </a:cubicBezTo>
                <a:cubicBezTo>
                  <a:pt x="0" y="8824"/>
                  <a:pt x="135" y="10599"/>
                  <a:pt x="982" y="12062"/>
                </a:cubicBezTo>
                <a:cubicBezTo>
                  <a:pt x="1741" y="13372"/>
                  <a:pt x="3171" y="14361"/>
                  <a:pt x="4661" y="14361"/>
                </a:cubicBezTo>
                <a:cubicBezTo>
                  <a:pt x="4835" y="14361"/>
                  <a:pt x="5009" y="14348"/>
                  <a:pt x="5184" y="14320"/>
                </a:cubicBezTo>
                <a:cubicBezTo>
                  <a:pt x="7039" y="14022"/>
                  <a:pt x="8271" y="12316"/>
                  <a:pt x="9433" y="10841"/>
                </a:cubicBezTo>
                <a:cubicBezTo>
                  <a:pt x="10993" y="8857"/>
                  <a:pt x="12849" y="7011"/>
                  <a:pt x="15174" y="6025"/>
                </a:cubicBezTo>
                <a:cubicBezTo>
                  <a:pt x="16595" y="5421"/>
                  <a:pt x="18335" y="5003"/>
                  <a:pt x="18972" y="3598"/>
                </a:cubicBezTo>
                <a:cubicBezTo>
                  <a:pt x="19221" y="3046"/>
                  <a:pt x="19224" y="2334"/>
                  <a:pt x="18809" y="1893"/>
                </a:cubicBezTo>
                <a:cubicBezTo>
                  <a:pt x="18606" y="1678"/>
                  <a:pt x="18328" y="1550"/>
                  <a:pt x="18054" y="1435"/>
                </a:cubicBezTo>
                <a:cubicBezTo>
                  <a:pt x="15761" y="460"/>
                  <a:pt x="13333" y="1"/>
                  <a:pt x="108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346041" y="882859"/>
            <a:ext cx="1409030" cy="1110017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6770916">
            <a:off x="-2395962" y="527292"/>
            <a:ext cx="4359292" cy="2029991"/>
          </a:xfrm>
          <a:custGeom>
            <a:rect b="b" l="l" r="r" t="t"/>
            <a:pathLst>
              <a:path extrusionOk="0" h="15104" w="32435">
                <a:moveTo>
                  <a:pt x="19826" y="0"/>
                </a:moveTo>
                <a:cubicBezTo>
                  <a:pt x="16806" y="0"/>
                  <a:pt x="14531" y="2829"/>
                  <a:pt x="11637" y="3741"/>
                </a:cubicBezTo>
                <a:cubicBezTo>
                  <a:pt x="8582" y="4703"/>
                  <a:pt x="4889" y="3517"/>
                  <a:pt x="2299" y="5401"/>
                </a:cubicBezTo>
                <a:cubicBezTo>
                  <a:pt x="472" y="6730"/>
                  <a:pt x="1" y="9210"/>
                  <a:pt x="526" y="11304"/>
                </a:cubicBezTo>
                <a:cubicBezTo>
                  <a:pt x="1165" y="13847"/>
                  <a:pt x="3393" y="13899"/>
                  <a:pt x="5729" y="14157"/>
                </a:cubicBezTo>
                <a:cubicBezTo>
                  <a:pt x="11416" y="14788"/>
                  <a:pt x="17138" y="15104"/>
                  <a:pt x="22860" y="15104"/>
                </a:cubicBezTo>
                <a:cubicBezTo>
                  <a:pt x="25956" y="15104"/>
                  <a:pt x="29052" y="15011"/>
                  <a:pt x="32143" y="14826"/>
                </a:cubicBezTo>
                <a:cubicBezTo>
                  <a:pt x="32346" y="13227"/>
                  <a:pt x="32434" y="11323"/>
                  <a:pt x="31180" y="10310"/>
                </a:cubicBezTo>
                <a:cubicBezTo>
                  <a:pt x="30401" y="9681"/>
                  <a:pt x="29316" y="9603"/>
                  <a:pt x="28433" y="9131"/>
                </a:cubicBezTo>
                <a:cubicBezTo>
                  <a:pt x="26549" y="8122"/>
                  <a:pt x="26072" y="5707"/>
                  <a:pt x="25120" y="3794"/>
                </a:cubicBezTo>
                <a:cubicBezTo>
                  <a:pt x="24114" y="1775"/>
                  <a:pt x="22175" y="46"/>
                  <a:pt x="19920" y="1"/>
                </a:cubicBezTo>
                <a:cubicBezTo>
                  <a:pt x="19889" y="1"/>
                  <a:pt x="19857" y="0"/>
                  <a:pt x="198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9975" y="4465225"/>
            <a:ext cx="562478" cy="509672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>
            <a:off x="-776853" y="4037659"/>
            <a:ext cx="1587042" cy="1301670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 rot="8100000">
            <a:off x="868" y="117796"/>
            <a:ext cx="1060224" cy="1267987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rot="-8377127">
            <a:off x="2373557" y="-1979512"/>
            <a:ext cx="3093159" cy="2310766"/>
          </a:xfrm>
          <a:custGeom>
            <a:rect b="b" l="l" r="r" t="t"/>
            <a:pathLst>
              <a:path extrusionOk="0" h="14362" w="19225">
                <a:moveTo>
                  <a:pt x="10892" y="1"/>
                </a:moveTo>
                <a:cubicBezTo>
                  <a:pt x="9109" y="1"/>
                  <a:pt x="7320" y="246"/>
                  <a:pt x="5572" y="714"/>
                </a:cubicBezTo>
                <a:cubicBezTo>
                  <a:pt x="2167" y="1626"/>
                  <a:pt x="527" y="3422"/>
                  <a:pt x="164" y="7142"/>
                </a:cubicBezTo>
                <a:cubicBezTo>
                  <a:pt x="0" y="8824"/>
                  <a:pt x="135" y="10599"/>
                  <a:pt x="982" y="12062"/>
                </a:cubicBezTo>
                <a:cubicBezTo>
                  <a:pt x="1741" y="13372"/>
                  <a:pt x="3171" y="14361"/>
                  <a:pt x="4661" y="14361"/>
                </a:cubicBezTo>
                <a:cubicBezTo>
                  <a:pt x="4835" y="14361"/>
                  <a:pt x="5009" y="14348"/>
                  <a:pt x="5184" y="14320"/>
                </a:cubicBezTo>
                <a:cubicBezTo>
                  <a:pt x="7039" y="14022"/>
                  <a:pt x="8271" y="12316"/>
                  <a:pt x="9433" y="10841"/>
                </a:cubicBezTo>
                <a:cubicBezTo>
                  <a:pt x="10993" y="8857"/>
                  <a:pt x="12849" y="7011"/>
                  <a:pt x="15174" y="6025"/>
                </a:cubicBezTo>
                <a:cubicBezTo>
                  <a:pt x="16595" y="5421"/>
                  <a:pt x="18335" y="5003"/>
                  <a:pt x="18972" y="3598"/>
                </a:cubicBezTo>
                <a:cubicBezTo>
                  <a:pt x="19221" y="3046"/>
                  <a:pt x="19224" y="2334"/>
                  <a:pt x="18809" y="1893"/>
                </a:cubicBezTo>
                <a:cubicBezTo>
                  <a:pt x="18606" y="1678"/>
                  <a:pt x="18328" y="1550"/>
                  <a:pt x="18054" y="1435"/>
                </a:cubicBezTo>
                <a:cubicBezTo>
                  <a:pt x="15761" y="460"/>
                  <a:pt x="13333" y="1"/>
                  <a:pt x="108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 txBox="1"/>
          <p:nvPr>
            <p:ph type="ctrTitle"/>
          </p:nvPr>
        </p:nvSpPr>
        <p:spPr>
          <a:xfrm>
            <a:off x="4379375" y="1024042"/>
            <a:ext cx="3424500" cy="27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2455500" y="3776925"/>
            <a:ext cx="4233000" cy="409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"/>
          <p:cNvSpPr txBox="1"/>
          <p:nvPr>
            <p:ph hasCustomPrompt="1"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3" name="Google Shape;113;p11"/>
          <p:cNvSpPr txBox="1"/>
          <p:nvPr>
            <p:ph idx="1" type="subTitle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4" name="Google Shape;114;p11"/>
          <p:cNvSpPr/>
          <p:nvPr/>
        </p:nvSpPr>
        <p:spPr>
          <a:xfrm>
            <a:off x="8752850" y="3741490"/>
            <a:ext cx="1049980" cy="827227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1"/>
          <p:cNvSpPr/>
          <p:nvPr/>
        </p:nvSpPr>
        <p:spPr>
          <a:xfrm>
            <a:off x="4564725" y="-667250"/>
            <a:ext cx="3295286" cy="2064245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1"/>
          <p:cNvSpPr/>
          <p:nvPr/>
        </p:nvSpPr>
        <p:spPr>
          <a:xfrm rot="6200505">
            <a:off x="-422926" y="1505166"/>
            <a:ext cx="1049975" cy="1263814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1"/>
          <p:cNvSpPr/>
          <p:nvPr/>
        </p:nvSpPr>
        <p:spPr>
          <a:xfrm rot="828941">
            <a:off x="-662495" y="-764833"/>
            <a:ext cx="3372738" cy="2162193"/>
          </a:xfrm>
          <a:custGeom>
            <a:rect b="b" l="l" r="r" t="t"/>
            <a:pathLst>
              <a:path extrusionOk="0" h="18908" w="29494">
                <a:moveTo>
                  <a:pt x="5258" y="0"/>
                </a:moveTo>
                <a:cubicBezTo>
                  <a:pt x="3929" y="0"/>
                  <a:pt x="2063" y="84"/>
                  <a:pt x="1238" y="1000"/>
                </a:cubicBezTo>
                <a:cubicBezTo>
                  <a:pt x="1" y="2376"/>
                  <a:pt x="2049" y="3896"/>
                  <a:pt x="3381" y="4515"/>
                </a:cubicBezTo>
                <a:cubicBezTo>
                  <a:pt x="4610" y="5085"/>
                  <a:pt x="5957" y="5364"/>
                  <a:pt x="7198" y="5908"/>
                </a:cubicBezTo>
                <a:cubicBezTo>
                  <a:pt x="9194" y="6783"/>
                  <a:pt x="10876" y="8358"/>
                  <a:pt x="11879" y="10295"/>
                </a:cubicBezTo>
                <a:cubicBezTo>
                  <a:pt x="13266" y="12970"/>
                  <a:pt x="13554" y="16484"/>
                  <a:pt x="16077" y="18130"/>
                </a:cubicBezTo>
                <a:cubicBezTo>
                  <a:pt x="16909" y="18673"/>
                  <a:pt x="17853" y="18907"/>
                  <a:pt x="18824" y="18907"/>
                </a:cubicBezTo>
                <a:cubicBezTo>
                  <a:pt x="20547" y="18907"/>
                  <a:pt x="22353" y="18170"/>
                  <a:pt x="23760" y="17111"/>
                </a:cubicBezTo>
                <a:cubicBezTo>
                  <a:pt x="26258" y="15231"/>
                  <a:pt x="28006" y="12452"/>
                  <a:pt x="28914" y="9459"/>
                </a:cubicBezTo>
                <a:cubicBezTo>
                  <a:pt x="29262" y="8308"/>
                  <a:pt x="29493" y="7069"/>
                  <a:pt x="29177" y="5909"/>
                </a:cubicBezTo>
                <a:cubicBezTo>
                  <a:pt x="28800" y="4524"/>
                  <a:pt x="27678" y="3435"/>
                  <a:pt x="26402" y="2779"/>
                </a:cubicBezTo>
                <a:cubicBezTo>
                  <a:pt x="25125" y="2121"/>
                  <a:pt x="23693" y="1839"/>
                  <a:pt x="22280" y="1590"/>
                </a:cubicBezTo>
                <a:cubicBezTo>
                  <a:pt x="16865" y="631"/>
                  <a:pt x="11377" y="38"/>
                  <a:pt x="5878" y="4"/>
                </a:cubicBezTo>
                <a:cubicBezTo>
                  <a:pt x="5692" y="3"/>
                  <a:pt x="5483" y="0"/>
                  <a:pt x="525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1"/>
          <p:cNvSpPr/>
          <p:nvPr/>
        </p:nvSpPr>
        <p:spPr>
          <a:xfrm rot="-3207331">
            <a:off x="5984009" y="4263082"/>
            <a:ext cx="1682906" cy="2172369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1"/>
          <p:cNvSpPr/>
          <p:nvPr/>
        </p:nvSpPr>
        <p:spPr>
          <a:xfrm>
            <a:off x="573096" y="3855064"/>
            <a:ext cx="2654108" cy="2500300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0" name="Google Shape;120;p11"/>
          <p:cNvGrpSpPr/>
          <p:nvPr/>
        </p:nvGrpSpPr>
        <p:grpSpPr>
          <a:xfrm rot="2352095">
            <a:off x="8154204" y="-1607603"/>
            <a:ext cx="1727854" cy="5269441"/>
            <a:chOff x="4964550" y="3329725"/>
            <a:chExt cx="311350" cy="949525"/>
          </a:xfrm>
        </p:grpSpPr>
        <p:sp>
          <p:nvSpPr>
            <p:cNvPr id="121" name="Google Shape;121;p11"/>
            <p:cNvSpPr/>
            <p:nvPr/>
          </p:nvSpPr>
          <p:spPr>
            <a:xfrm>
              <a:off x="4964550" y="3518275"/>
              <a:ext cx="101600" cy="101600"/>
            </a:xfrm>
            <a:custGeom>
              <a:rect b="b" l="l" r="r" t="t"/>
              <a:pathLst>
                <a:path extrusionOk="0" h="4064" w="4064">
                  <a:moveTo>
                    <a:pt x="2032" y="1"/>
                  </a:moveTo>
                  <a:cubicBezTo>
                    <a:pt x="911" y="1"/>
                    <a:pt x="1" y="910"/>
                    <a:pt x="1" y="2032"/>
                  </a:cubicBezTo>
                  <a:cubicBezTo>
                    <a:pt x="1" y="3153"/>
                    <a:pt x="911" y="4063"/>
                    <a:pt x="2032" y="4063"/>
                  </a:cubicBezTo>
                  <a:cubicBezTo>
                    <a:pt x="3154" y="4063"/>
                    <a:pt x="4063" y="3153"/>
                    <a:pt x="4063" y="2032"/>
                  </a:cubicBezTo>
                  <a:cubicBezTo>
                    <a:pt x="4063" y="910"/>
                    <a:pt x="3154" y="1"/>
                    <a:pt x="2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4968275" y="3413275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5" y="0"/>
                  </a:moveTo>
                  <a:cubicBezTo>
                    <a:pt x="683" y="0"/>
                    <a:pt x="0" y="682"/>
                    <a:pt x="0" y="1523"/>
                  </a:cubicBezTo>
                  <a:cubicBezTo>
                    <a:pt x="0" y="2365"/>
                    <a:pt x="683" y="3048"/>
                    <a:pt x="1525" y="3048"/>
                  </a:cubicBezTo>
                  <a:cubicBezTo>
                    <a:pt x="2365" y="3048"/>
                    <a:pt x="3048" y="2365"/>
                    <a:pt x="3048" y="1523"/>
                  </a:cubicBezTo>
                  <a:cubicBezTo>
                    <a:pt x="3048" y="682"/>
                    <a:pt x="2365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5015350" y="3646500"/>
              <a:ext cx="76175" cy="76200"/>
            </a:xfrm>
            <a:custGeom>
              <a:rect b="b" l="l" r="r" t="t"/>
              <a:pathLst>
                <a:path extrusionOk="0" h="3048" w="3047">
                  <a:moveTo>
                    <a:pt x="1523" y="1"/>
                  </a:moveTo>
                  <a:cubicBezTo>
                    <a:pt x="682" y="1"/>
                    <a:pt x="0" y="683"/>
                    <a:pt x="0" y="1524"/>
                  </a:cubicBezTo>
                  <a:cubicBezTo>
                    <a:pt x="0" y="2365"/>
                    <a:pt x="682" y="3047"/>
                    <a:pt x="1523" y="3047"/>
                  </a:cubicBezTo>
                  <a:cubicBezTo>
                    <a:pt x="2365" y="3047"/>
                    <a:pt x="3046" y="2365"/>
                    <a:pt x="3046" y="1524"/>
                  </a:cubicBezTo>
                  <a:cubicBezTo>
                    <a:pt x="3046" y="683"/>
                    <a:pt x="2365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5075000" y="3738200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4" y="1"/>
                  </a:moveTo>
                  <a:cubicBezTo>
                    <a:pt x="683" y="1"/>
                    <a:pt x="1" y="682"/>
                    <a:pt x="1" y="1524"/>
                  </a:cubicBezTo>
                  <a:cubicBezTo>
                    <a:pt x="1" y="2365"/>
                    <a:pt x="683" y="3047"/>
                    <a:pt x="1524" y="3047"/>
                  </a:cubicBezTo>
                  <a:cubicBezTo>
                    <a:pt x="2365" y="3047"/>
                    <a:pt x="3047" y="2365"/>
                    <a:pt x="3047" y="1524"/>
                  </a:cubicBezTo>
                  <a:cubicBezTo>
                    <a:pt x="3047" y="682"/>
                    <a:pt x="2365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5145975" y="383577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5187050" y="3913225"/>
              <a:ext cx="59300" cy="59275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5225125" y="4005375"/>
              <a:ext cx="42375" cy="42325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5233550" y="4080125"/>
              <a:ext cx="42350" cy="42325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5229800" y="4160375"/>
              <a:ext cx="42325" cy="42325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5212400" y="4236900"/>
              <a:ext cx="42350" cy="42350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1"/>
            <p:cNvSpPr/>
            <p:nvPr/>
          </p:nvSpPr>
          <p:spPr>
            <a:xfrm>
              <a:off x="4992175" y="332972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5" y="0"/>
                  </a:moveTo>
                  <a:cubicBezTo>
                    <a:pt x="530" y="0"/>
                    <a:pt x="1" y="531"/>
                    <a:pt x="1" y="1185"/>
                  </a:cubicBezTo>
                  <a:cubicBezTo>
                    <a:pt x="1" y="1840"/>
                    <a:pt x="530" y="2369"/>
                    <a:pt x="1185" y="2369"/>
                  </a:cubicBezTo>
                  <a:cubicBezTo>
                    <a:pt x="1839" y="2369"/>
                    <a:pt x="2370" y="1840"/>
                    <a:pt x="2370" y="1185"/>
                  </a:cubicBezTo>
                  <a:cubicBezTo>
                    <a:pt x="2370" y="531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1"/>
          <p:cNvSpPr/>
          <p:nvPr/>
        </p:nvSpPr>
        <p:spPr>
          <a:xfrm>
            <a:off x="198275" y="2855674"/>
            <a:ext cx="516814" cy="407162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1"/>
          <p:cNvSpPr/>
          <p:nvPr/>
        </p:nvSpPr>
        <p:spPr>
          <a:xfrm rot="1909063">
            <a:off x="596106" y="2648626"/>
            <a:ext cx="122121" cy="122049"/>
          </a:xfrm>
          <a:custGeom>
            <a:rect b="b" l="l" r="r" t="t"/>
            <a:pathLst>
              <a:path extrusionOk="0" h="1693" w="1694">
                <a:moveTo>
                  <a:pt x="847" y="0"/>
                </a:moveTo>
                <a:cubicBezTo>
                  <a:pt x="379" y="0"/>
                  <a:pt x="1" y="378"/>
                  <a:pt x="1" y="846"/>
                </a:cubicBezTo>
                <a:cubicBezTo>
                  <a:pt x="1" y="1313"/>
                  <a:pt x="379" y="1692"/>
                  <a:pt x="847" y="1692"/>
                </a:cubicBezTo>
                <a:cubicBezTo>
                  <a:pt x="1315" y="1692"/>
                  <a:pt x="1693" y="1313"/>
                  <a:pt x="1693" y="846"/>
                </a:cubicBezTo>
                <a:cubicBezTo>
                  <a:pt x="1693" y="378"/>
                  <a:pt x="1315" y="0"/>
                  <a:pt x="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1"/>
          <p:cNvSpPr/>
          <p:nvPr/>
        </p:nvSpPr>
        <p:spPr>
          <a:xfrm>
            <a:off x="5327955" y="4417861"/>
            <a:ext cx="768783" cy="605631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2458405" y="-211289"/>
            <a:ext cx="768783" cy="605631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9" name="Google Shape;139;p13"/>
          <p:cNvSpPr txBox="1"/>
          <p:nvPr>
            <p:ph hasCustomPrompt="1" idx="2" type="title"/>
          </p:nvPr>
        </p:nvSpPr>
        <p:spPr>
          <a:xfrm>
            <a:off x="1516150" y="1573650"/>
            <a:ext cx="734400" cy="354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/>
          <p:nvPr>
            <p:ph idx="1" type="subTitle"/>
          </p:nvPr>
        </p:nvSpPr>
        <p:spPr>
          <a:xfrm>
            <a:off x="719925" y="2339600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3"/>
          <p:cNvSpPr txBox="1"/>
          <p:nvPr>
            <p:ph hasCustomPrompt="1" idx="3" type="title"/>
          </p:nvPr>
        </p:nvSpPr>
        <p:spPr>
          <a:xfrm>
            <a:off x="4204825" y="1573650"/>
            <a:ext cx="734400" cy="354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/>
          <p:nvPr>
            <p:ph idx="4" type="subTitle"/>
          </p:nvPr>
        </p:nvSpPr>
        <p:spPr>
          <a:xfrm>
            <a:off x="3403813" y="2339600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3"/>
          <p:cNvSpPr txBox="1"/>
          <p:nvPr>
            <p:ph hasCustomPrompt="1" idx="5" type="title"/>
          </p:nvPr>
        </p:nvSpPr>
        <p:spPr>
          <a:xfrm>
            <a:off x="2860475" y="3318388"/>
            <a:ext cx="734400" cy="354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3"/>
          <p:cNvSpPr txBox="1"/>
          <p:nvPr>
            <p:ph idx="6" type="subTitle"/>
          </p:nvPr>
        </p:nvSpPr>
        <p:spPr>
          <a:xfrm>
            <a:off x="2059475" y="4065750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3"/>
          <p:cNvSpPr txBox="1"/>
          <p:nvPr>
            <p:ph hasCustomPrompt="1" idx="7" type="title"/>
          </p:nvPr>
        </p:nvSpPr>
        <p:spPr>
          <a:xfrm>
            <a:off x="5549150" y="3318350"/>
            <a:ext cx="734400" cy="354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13"/>
          <p:cNvSpPr txBox="1"/>
          <p:nvPr>
            <p:ph idx="8" type="subTitle"/>
          </p:nvPr>
        </p:nvSpPr>
        <p:spPr>
          <a:xfrm>
            <a:off x="4748163" y="4065750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3"/>
          <p:cNvSpPr txBox="1"/>
          <p:nvPr>
            <p:ph idx="9" type="subTitle"/>
          </p:nvPr>
        </p:nvSpPr>
        <p:spPr>
          <a:xfrm>
            <a:off x="720000" y="2132500"/>
            <a:ext cx="2336400" cy="35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/>
        </p:txBody>
      </p:sp>
      <p:sp>
        <p:nvSpPr>
          <p:cNvPr id="148" name="Google Shape;148;p13"/>
          <p:cNvSpPr txBox="1"/>
          <p:nvPr>
            <p:ph idx="13" type="subTitle"/>
          </p:nvPr>
        </p:nvSpPr>
        <p:spPr>
          <a:xfrm>
            <a:off x="3403825" y="2132500"/>
            <a:ext cx="2336400" cy="35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/>
        </p:txBody>
      </p:sp>
      <p:sp>
        <p:nvSpPr>
          <p:cNvPr id="149" name="Google Shape;149;p13"/>
          <p:cNvSpPr txBox="1"/>
          <p:nvPr>
            <p:ph idx="14" type="subTitle"/>
          </p:nvPr>
        </p:nvSpPr>
        <p:spPr>
          <a:xfrm>
            <a:off x="2059450" y="3862475"/>
            <a:ext cx="2336400" cy="35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/>
        </p:txBody>
      </p:sp>
      <p:sp>
        <p:nvSpPr>
          <p:cNvPr id="150" name="Google Shape;150;p13"/>
          <p:cNvSpPr txBox="1"/>
          <p:nvPr>
            <p:ph idx="15" type="subTitle"/>
          </p:nvPr>
        </p:nvSpPr>
        <p:spPr>
          <a:xfrm>
            <a:off x="4748200" y="3862400"/>
            <a:ext cx="2336400" cy="35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/>
        </p:txBody>
      </p:sp>
      <p:sp>
        <p:nvSpPr>
          <p:cNvPr id="151" name="Google Shape;151;p13"/>
          <p:cNvSpPr txBox="1"/>
          <p:nvPr>
            <p:ph hasCustomPrompt="1" idx="16" type="title"/>
          </p:nvPr>
        </p:nvSpPr>
        <p:spPr>
          <a:xfrm>
            <a:off x="6893500" y="1573650"/>
            <a:ext cx="734400" cy="354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/>
          <p:nvPr>
            <p:ph idx="17" type="subTitle"/>
          </p:nvPr>
        </p:nvSpPr>
        <p:spPr>
          <a:xfrm>
            <a:off x="6087700" y="2339600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3"/>
          <p:cNvSpPr txBox="1"/>
          <p:nvPr>
            <p:ph idx="18" type="subTitle"/>
          </p:nvPr>
        </p:nvSpPr>
        <p:spPr>
          <a:xfrm>
            <a:off x="6087700" y="2132500"/>
            <a:ext cx="2336400" cy="35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/>
        </p:txBody>
      </p:sp>
      <p:sp>
        <p:nvSpPr>
          <p:cNvPr id="154" name="Google Shape;154;p13"/>
          <p:cNvSpPr/>
          <p:nvPr/>
        </p:nvSpPr>
        <p:spPr>
          <a:xfrm rot="-4092593">
            <a:off x="8108707" y="345974"/>
            <a:ext cx="640378" cy="770807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3"/>
          <p:cNvSpPr/>
          <p:nvPr/>
        </p:nvSpPr>
        <p:spPr>
          <a:xfrm rot="-640898">
            <a:off x="16351" y="4473471"/>
            <a:ext cx="1759429" cy="1442995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3"/>
          <p:cNvSpPr/>
          <p:nvPr/>
        </p:nvSpPr>
        <p:spPr>
          <a:xfrm rot="-9654394">
            <a:off x="-1550687" y="-826431"/>
            <a:ext cx="3086085" cy="1739227"/>
          </a:xfrm>
          <a:custGeom>
            <a:rect b="b" l="l" r="r" t="t"/>
            <a:pathLst>
              <a:path extrusionOk="0" h="10328" w="18326">
                <a:moveTo>
                  <a:pt x="11061" y="1"/>
                </a:moveTo>
                <a:cubicBezTo>
                  <a:pt x="11018" y="1"/>
                  <a:pt x="10976" y="2"/>
                  <a:pt x="10934" y="3"/>
                </a:cubicBezTo>
                <a:cubicBezTo>
                  <a:pt x="8576" y="73"/>
                  <a:pt x="6733" y="2010"/>
                  <a:pt x="5342" y="3916"/>
                </a:cubicBezTo>
                <a:cubicBezTo>
                  <a:pt x="4352" y="5273"/>
                  <a:pt x="1" y="9075"/>
                  <a:pt x="3253" y="10104"/>
                </a:cubicBezTo>
                <a:cubicBezTo>
                  <a:pt x="3779" y="10271"/>
                  <a:pt x="4409" y="10328"/>
                  <a:pt x="5076" y="10328"/>
                </a:cubicBezTo>
                <a:cubicBezTo>
                  <a:pt x="6404" y="10328"/>
                  <a:pt x="7879" y="10102"/>
                  <a:pt x="8976" y="10061"/>
                </a:cubicBezTo>
                <a:cubicBezTo>
                  <a:pt x="10782" y="9993"/>
                  <a:pt x="12587" y="9878"/>
                  <a:pt x="14388" y="9714"/>
                </a:cubicBezTo>
                <a:cubicBezTo>
                  <a:pt x="15251" y="9636"/>
                  <a:pt x="16137" y="9539"/>
                  <a:pt x="16909" y="9144"/>
                </a:cubicBezTo>
                <a:cubicBezTo>
                  <a:pt x="17681" y="8748"/>
                  <a:pt x="18324" y="7985"/>
                  <a:pt x="18325" y="7117"/>
                </a:cubicBezTo>
                <a:cubicBezTo>
                  <a:pt x="18325" y="6451"/>
                  <a:pt x="17961" y="5847"/>
                  <a:pt x="17609" y="5281"/>
                </a:cubicBezTo>
                <a:cubicBezTo>
                  <a:pt x="16821" y="4018"/>
                  <a:pt x="16022" y="2738"/>
                  <a:pt x="14935" y="1720"/>
                </a:cubicBezTo>
                <a:cubicBezTo>
                  <a:pt x="13879" y="730"/>
                  <a:pt x="12504" y="1"/>
                  <a:pt x="110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3"/>
          <p:cNvSpPr/>
          <p:nvPr/>
        </p:nvSpPr>
        <p:spPr>
          <a:xfrm rot="5567153">
            <a:off x="7089430" y="3722056"/>
            <a:ext cx="2806574" cy="1799237"/>
          </a:xfrm>
          <a:custGeom>
            <a:rect b="b" l="l" r="r" t="t"/>
            <a:pathLst>
              <a:path extrusionOk="0" h="18908" w="29494">
                <a:moveTo>
                  <a:pt x="5258" y="0"/>
                </a:moveTo>
                <a:cubicBezTo>
                  <a:pt x="3929" y="0"/>
                  <a:pt x="2063" y="84"/>
                  <a:pt x="1238" y="1000"/>
                </a:cubicBezTo>
                <a:cubicBezTo>
                  <a:pt x="1" y="2376"/>
                  <a:pt x="2049" y="3896"/>
                  <a:pt x="3381" y="4515"/>
                </a:cubicBezTo>
                <a:cubicBezTo>
                  <a:pt x="4610" y="5085"/>
                  <a:pt x="5957" y="5364"/>
                  <a:pt x="7198" y="5908"/>
                </a:cubicBezTo>
                <a:cubicBezTo>
                  <a:pt x="9194" y="6783"/>
                  <a:pt x="10876" y="8358"/>
                  <a:pt x="11879" y="10295"/>
                </a:cubicBezTo>
                <a:cubicBezTo>
                  <a:pt x="13266" y="12970"/>
                  <a:pt x="13554" y="16484"/>
                  <a:pt x="16077" y="18130"/>
                </a:cubicBezTo>
                <a:cubicBezTo>
                  <a:pt x="16909" y="18673"/>
                  <a:pt x="17853" y="18907"/>
                  <a:pt x="18824" y="18907"/>
                </a:cubicBezTo>
                <a:cubicBezTo>
                  <a:pt x="20547" y="18907"/>
                  <a:pt x="22353" y="18170"/>
                  <a:pt x="23760" y="17111"/>
                </a:cubicBezTo>
                <a:cubicBezTo>
                  <a:pt x="26258" y="15231"/>
                  <a:pt x="28006" y="12452"/>
                  <a:pt x="28914" y="9459"/>
                </a:cubicBezTo>
                <a:cubicBezTo>
                  <a:pt x="29262" y="8308"/>
                  <a:pt x="29493" y="7069"/>
                  <a:pt x="29177" y="5909"/>
                </a:cubicBezTo>
                <a:cubicBezTo>
                  <a:pt x="28800" y="4524"/>
                  <a:pt x="27678" y="3435"/>
                  <a:pt x="26402" y="2779"/>
                </a:cubicBezTo>
                <a:cubicBezTo>
                  <a:pt x="25125" y="2121"/>
                  <a:pt x="23693" y="1839"/>
                  <a:pt x="22280" y="1590"/>
                </a:cubicBezTo>
                <a:cubicBezTo>
                  <a:pt x="16865" y="631"/>
                  <a:pt x="11377" y="38"/>
                  <a:pt x="5878" y="4"/>
                </a:cubicBezTo>
                <a:cubicBezTo>
                  <a:pt x="5692" y="3"/>
                  <a:pt x="5483" y="0"/>
                  <a:pt x="525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3"/>
          <p:cNvSpPr/>
          <p:nvPr/>
        </p:nvSpPr>
        <p:spPr>
          <a:xfrm rot="5699882">
            <a:off x="527750" y="4431551"/>
            <a:ext cx="399328" cy="480675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"/>
          <p:cNvSpPr txBox="1"/>
          <p:nvPr>
            <p:ph type="title"/>
          </p:nvPr>
        </p:nvSpPr>
        <p:spPr>
          <a:xfrm>
            <a:off x="1458125" y="2950900"/>
            <a:ext cx="62277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61" name="Google Shape;161;p14"/>
          <p:cNvSpPr txBox="1"/>
          <p:nvPr>
            <p:ph idx="1" type="subTitle"/>
          </p:nvPr>
        </p:nvSpPr>
        <p:spPr>
          <a:xfrm>
            <a:off x="1458125" y="1422575"/>
            <a:ext cx="6227700" cy="17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62" name="Google Shape;162;p14"/>
          <p:cNvSpPr/>
          <p:nvPr/>
        </p:nvSpPr>
        <p:spPr>
          <a:xfrm>
            <a:off x="-1457775" y="-885825"/>
            <a:ext cx="3106119" cy="2543720"/>
          </a:xfrm>
          <a:custGeom>
            <a:rect b="b" l="l" r="r" t="t"/>
            <a:pathLst>
              <a:path extrusionOk="0" h="17911" w="21871">
                <a:moveTo>
                  <a:pt x="5112" y="1"/>
                </a:moveTo>
                <a:cubicBezTo>
                  <a:pt x="3735" y="1"/>
                  <a:pt x="2529" y="507"/>
                  <a:pt x="1750" y="1965"/>
                </a:cubicBezTo>
                <a:cubicBezTo>
                  <a:pt x="1" y="5236"/>
                  <a:pt x="1575" y="11012"/>
                  <a:pt x="3687" y="13678"/>
                </a:cubicBezTo>
                <a:cubicBezTo>
                  <a:pt x="5800" y="16345"/>
                  <a:pt x="9196" y="17910"/>
                  <a:pt x="12588" y="17910"/>
                </a:cubicBezTo>
                <a:cubicBezTo>
                  <a:pt x="13326" y="17910"/>
                  <a:pt x="14064" y="17836"/>
                  <a:pt x="14788" y="17683"/>
                </a:cubicBezTo>
                <a:cubicBezTo>
                  <a:pt x="16143" y="17397"/>
                  <a:pt x="17456" y="16848"/>
                  <a:pt x="18527" y="15972"/>
                </a:cubicBezTo>
                <a:cubicBezTo>
                  <a:pt x="21080" y="13882"/>
                  <a:pt x="21870" y="10116"/>
                  <a:pt x="20948" y="6948"/>
                </a:cubicBezTo>
                <a:cubicBezTo>
                  <a:pt x="20640" y="5892"/>
                  <a:pt x="20142" y="4854"/>
                  <a:pt x="19300" y="4147"/>
                </a:cubicBezTo>
                <a:cubicBezTo>
                  <a:pt x="17714" y="2814"/>
                  <a:pt x="15406" y="2978"/>
                  <a:pt x="13389" y="2508"/>
                </a:cubicBezTo>
                <a:cubicBezTo>
                  <a:pt x="11300" y="2021"/>
                  <a:pt x="7863" y="1"/>
                  <a:pt x="5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4"/>
          <p:cNvSpPr/>
          <p:nvPr/>
        </p:nvSpPr>
        <p:spPr>
          <a:xfrm rot="-3837228">
            <a:off x="7669871" y="-620316"/>
            <a:ext cx="1648163" cy="2319574"/>
          </a:xfrm>
          <a:custGeom>
            <a:rect b="b" l="l" r="r" t="t"/>
            <a:pathLst>
              <a:path extrusionOk="0" h="12475" w="8864">
                <a:moveTo>
                  <a:pt x="4240" y="0"/>
                </a:moveTo>
                <a:cubicBezTo>
                  <a:pt x="1692" y="0"/>
                  <a:pt x="376" y="4674"/>
                  <a:pt x="186" y="6747"/>
                </a:cubicBezTo>
                <a:cubicBezTo>
                  <a:pt x="1" y="8768"/>
                  <a:pt x="838" y="11021"/>
                  <a:pt x="2665" y="11905"/>
                </a:cubicBezTo>
                <a:cubicBezTo>
                  <a:pt x="3103" y="12118"/>
                  <a:pt x="3579" y="12243"/>
                  <a:pt x="4055" y="12344"/>
                </a:cubicBezTo>
                <a:cubicBezTo>
                  <a:pt x="4391" y="12415"/>
                  <a:pt x="4735" y="12474"/>
                  <a:pt x="5076" y="12474"/>
                </a:cubicBezTo>
                <a:cubicBezTo>
                  <a:pt x="5237" y="12474"/>
                  <a:pt x="5397" y="12461"/>
                  <a:pt x="5556" y="12430"/>
                </a:cubicBezTo>
                <a:cubicBezTo>
                  <a:pt x="6678" y="12208"/>
                  <a:pt x="7433" y="11146"/>
                  <a:pt x="7863" y="10085"/>
                </a:cubicBezTo>
                <a:cubicBezTo>
                  <a:pt x="8864" y="7613"/>
                  <a:pt x="8681" y="4691"/>
                  <a:pt x="7381" y="2363"/>
                </a:cubicBezTo>
                <a:cubicBezTo>
                  <a:pt x="6994" y="1672"/>
                  <a:pt x="6504" y="1021"/>
                  <a:pt x="5849" y="572"/>
                </a:cubicBezTo>
                <a:cubicBezTo>
                  <a:pt x="5266" y="173"/>
                  <a:pt x="4730" y="0"/>
                  <a:pt x="4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4"/>
          <p:cNvSpPr/>
          <p:nvPr/>
        </p:nvSpPr>
        <p:spPr>
          <a:xfrm rot="-7330097">
            <a:off x="7196293" y="3353171"/>
            <a:ext cx="2062968" cy="2920629"/>
          </a:xfrm>
          <a:custGeom>
            <a:rect b="b" l="l" r="r" t="t"/>
            <a:pathLst>
              <a:path extrusionOk="0" h="38494" w="27190">
                <a:moveTo>
                  <a:pt x="4926" y="1"/>
                </a:moveTo>
                <a:cubicBezTo>
                  <a:pt x="4071" y="1"/>
                  <a:pt x="3254" y="179"/>
                  <a:pt x="2618" y="565"/>
                </a:cubicBezTo>
                <a:cubicBezTo>
                  <a:pt x="622" y="1778"/>
                  <a:pt x="761" y="5273"/>
                  <a:pt x="538" y="7275"/>
                </a:cubicBezTo>
                <a:cubicBezTo>
                  <a:pt x="167" y="10601"/>
                  <a:pt x="1" y="13952"/>
                  <a:pt x="41" y="17299"/>
                </a:cubicBezTo>
                <a:cubicBezTo>
                  <a:pt x="120" y="23885"/>
                  <a:pt x="995" y="30463"/>
                  <a:pt x="2662" y="36837"/>
                </a:cubicBezTo>
                <a:cubicBezTo>
                  <a:pt x="2721" y="37069"/>
                  <a:pt x="2787" y="37309"/>
                  <a:pt x="2943" y="37493"/>
                </a:cubicBezTo>
                <a:cubicBezTo>
                  <a:pt x="3178" y="37769"/>
                  <a:pt x="3562" y="37856"/>
                  <a:pt x="3919" y="37923"/>
                </a:cubicBezTo>
                <a:cubicBezTo>
                  <a:pt x="5716" y="38262"/>
                  <a:pt x="7560" y="38494"/>
                  <a:pt x="9389" y="38494"/>
                </a:cubicBezTo>
                <a:cubicBezTo>
                  <a:pt x="11143" y="38494"/>
                  <a:pt x="12882" y="38281"/>
                  <a:pt x="14552" y="37745"/>
                </a:cubicBezTo>
                <a:cubicBezTo>
                  <a:pt x="16505" y="37119"/>
                  <a:pt x="18464" y="35878"/>
                  <a:pt x="19053" y="33913"/>
                </a:cubicBezTo>
                <a:cubicBezTo>
                  <a:pt x="19604" y="32074"/>
                  <a:pt x="18824" y="30082"/>
                  <a:pt x="19120" y="28186"/>
                </a:cubicBezTo>
                <a:cubicBezTo>
                  <a:pt x="19608" y="25042"/>
                  <a:pt x="22749" y="23137"/>
                  <a:pt x="24648" y="20585"/>
                </a:cubicBezTo>
                <a:cubicBezTo>
                  <a:pt x="26547" y="18036"/>
                  <a:pt x="27190" y="14483"/>
                  <a:pt x="25906" y="11577"/>
                </a:cubicBezTo>
                <a:cubicBezTo>
                  <a:pt x="24794" y="9060"/>
                  <a:pt x="22132" y="7246"/>
                  <a:pt x="19422" y="7246"/>
                </a:cubicBezTo>
                <a:cubicBezTo>
                  <a:pt x="19003" y="7246"/>
                  <a:pt x="18582" y="7290"/>
                  <a:pt x="18166" y="7381"/>
                </a:cubicBezTo>
                <a:cubicBezTo>
                  <a:pt x="17126" y="7608"/>
                  <a:pt x="16163" y="8097"/>
                  <a:pt x="15139" y="8383"/>
                </a:cubicBezTo>
                <a:cubicBezTo>
                  <a:pt x="14678" y="8512"/>
                  <a:pt x="14189" y="8595"/>
                  <a:pt x="13709" y="8595"/>
                </a:cubicBezTo>
                <a:cubicBezTo>
                  <a:pt x="13120" y="8595"/>
                  <a:pt x="12545" y="8470"/>
                  <a:pt x="12053" y="8151"/>
                </a:cubicBezTo>
                <a:cubicBezTo>
                  <a:pt x="10173" y="6929"/>
                  <a:pt x="10741" y="3963"/>
                  <a:pt x="9526" y="2078"/>
                </a:cubicBezTo>
                <a:cubicBezTo>
                  <a:pt x="8693" y="786"/>
                  <a:pt x="6723" y="1"/>
                  <a:pt x="49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-299000" y="3389298"/>
            <a:ext cx="2272877" cy="2185749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4"/>
          <p:cNvSpPr/>
          <p:nvPr/>
        </p:nvSpPr>
        <p:spPr>
          <a:xfrm rot="787339">
            <a:off x="3204961" y="4204252"/>
            <a:ext cx="1531644" cy="1977149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4"/>
          <p:cNvSpPr/>
          <p:nvPr/>
        </p:nvSpPr>
        <p:spPr>
          <a:xfrm>
            <a:off x="3220400" y="-647703"/>
            <a:ext cx="1831755" cy="1725630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4"/>
          <p:cNvSpPr/>
          <p:nvPr/>
        </p:nvSpPr>
        <p:spPr>
          <a:xfrm>
            <a:off x="194523" y="2334199"/>
            <a:ext cx="1607553" cy="1545929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4"/>
          <p:cNvSpPr/>
          <p:nvPr/>
        </p:nvSpPr>
        <p:spPr>
          <a:xfrm rot="-5400000">
            <a:off x="8322092" y="3045869"/>
            <a:ext cx="679368" cy="556360"/>
          </a:xfrm>
          <a:custGeom>
            <a:rect b="b" l="l" r="r" t="t"/>
            <a:pathLst>
              <a:path extrusionOk="0" h="17911" w="21871">
                <a:moveTo>
                  <a:pt x="5112" y="1"/>
                </a:moveTo>
                <a:cubicBezTo>
                  <a:pt x="3735" y="1"/>
                  <a:pt x="2529" y="507"/>
                  <a:pt x="1750" y="1965"/>
                </a:cubicBezTo>
                <a:cubicBezTo>
                  <a:pt x="1" y="5236"/>
                  <a:pt x="1575" y="11012"/>
                  <a:pt x="3687" y="13678"/>
                </a:cubicBezTo>
                <a:cubicBezTo>
                  <a:pt x="5800" y="16345"/>
                  <a:pt x="9196" y="17910"/>
                  <a:pt x="12588" y="17910"/>
                </a:cubicBezTo>
                <a:cubicBezTo>
                  <a:pt x="13326" y="17910"/>
                  <a:pt x="14064" y="17836"/>
                  <a:pt x="14788" y="17683"/>
                </a:cubicBezTo>
                <a:cubicBezTo>
                  <a:pt x="16143" y="17397"/>
                  <a:pt x="17456" y="16848"/>
                  <a:pt x="18527" y="15972"/>
                </a:cubicBezTo>
                <a:cubicBezTo>
                  <a:pt x="21080" y="13882"/>
                  <a:pt x="21870" y="10116"/>
                  <a:pt x="20948" y="6948"/>
                </a:cubicBezTo>
                <a:cubicBezTo>
                  <a:pt x="20640" y="5892"/>
                  <a:pt x="20142" y="4854"/>
                  <a:pt x="19300" y="4147"/>
                </a:cubicBezTo>
                <a:cubicBezTo>
                  <a:pt x="17714" y="2814"/>
                  <a:pt x="15406" y="2978"/>
                  <a:pt x="13389" y="2508"/>
                </a:cubicBezTo>
                <a:cubicBezTo>
                  <a:pt x="11300" y="2021"/>
                  <a:pt x="7863" y="1"/>
                  <a:pt x="51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4"/>
          <p:cNvSpPr/>
          <p:nvPr/>
        </p:nvSpPr>
        <p:spPr>
          <a:xfrm rot="7909916">
            <a:off x="1952126" y="468216"/>
            <a:ext cx="454001" cy="436597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bg>
      <p:bgPr>
        <a:solidFill>
          <a:schemeClr val="lt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"/>
          <p:cNvSpPr txBox="1"/>
          <p:nvPr>
            <p:ph idx="1" type="subTitle"/>
          </p:nvPr>
        </p:nvSpPr>
        <p:spPr>
          <a:xfrm>
            <a:off x="1024800" y="1766600"/>
            <a:ext cx="5110800" cy="22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Char char="○"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Char char="■"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Char char="●"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Char char="○"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Char char="■"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Char char="●"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Char char="○"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Char char="■"/>
              <a:defRPr sz="1600"/>
            </a:lvl9pPr>
          </a:lstStyle>
          <a:p/>
        </p:txBody>
      </p:sp>
      <p:sp>
        <p:nvSpPr>
          <p:cNvPr id="173" name="Google Shape;173;p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74" name="Google Shape;174;p15"/>
          <p:cNvSpPr/>
          <p:nvPr/>
        </p:nvSpPr>
        <p:spPr>
          <a:xfrm>
            <a:off x="5337950" y="116024"/>
            <a:ext cx="797655" cy="628417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5"/>
          <p:cNvSpPr/>
          <p:nvPr/>
        </p:nvSpPr>
        <p:spPr>
          <a:xfrm rot="-4960170">
            <a:off x="6166356" y="-1204824"/>
            <a:ext cx="1817502" cy="2496108"/>
          </a:xfrm>
          <a:custGeom>
            <a:rect b="b" l="l" r="r" t="t"/>
            <a:pathLst>
              <a:path extrusionOk="0" h="21822" w="15889">
                <a:moveTo>
                  <a:pt x="13851" y="1"/>
                </a:moveTo>
                <a:cubicBezTo>
                  <a:pt x="12180" y="1"/>
                  <a:pt x="10042" y="1859"/>
                  <a:pt x="9177" y="2845"/>
                </a:cubicBezTo>
                <a:cubicBezTo>
                  <a:pt x="7570" y="4677"/>
                  <a:pt x="6338" y="6949"/>
                  <a:pt x="4500" y="8478"/>
                </a:cubicBezTo>
                <a:cubicBezTo>
                  <a:pt x="3381" y="9408"/>
                  <a:pt x="2036" y="10065"/>
                  <a:pt x="1205" y="11325"/>
                </a:cubicBezTo>
                <a:cubicBezTo>
                  <a:pt x="0" y="13156"/>
                  <a:pt x="265" y="15870"/>
                  <a:pt x="1448" y="17720"/>
                </a:cubicBezTo>
                <a:cubicBezTo>
                  <a:pt x="2631" y="19569"/>
                  <a:pt x="4547" y="20660"/>
                  <a:pt x="6496" y="21244"/>
                </a:cubicBezTo>
                <a:cubicBezTo>
                  <a:pt x="7778" y="21629"/>
                  <a:pt x="9105" y="21821"/>
                  <a:pt x="10431" y="21821"/>
                </a:cubicBezTo>
                <a:cubicBezTo>
                  <a:pt x="11990" y="21821"/>
                  <a:pt x="13549" y="21556"/>
                  <a:pt x="15037" y="21028"/>
                </a:cubicBezTo>
                <a:cubicBezTo>
                  <a:pt x="15344" y="18686"/>
                  <a:pt x="15651" y="16334"/>
                  <a:pt x="15629" y="13966"/>
                </a:cubicBezTo>
                <a:cubicBezTo>
                  <a:pt x="15611" y="12191"/>
                  <a:pt x="15408" y="10424"/>
                  <a:pt x="15316" y="8652"/>
                </a:cubicBezTo>
                <a:cubicBezTo>
                  <a:pt x="15233" y="7056"/>
                  <a:pt x="15241" y="5456"/>
                  <a:pt x="15339" y="3862"/>
                </a:cubicBezTo>
                <a:cubicBezTo>
                  <a:pt x="15401" y="2845"/>
                  <a:pt x="15888" y="1212"/>
                  <a:pt x="15060" y="453"/>
                </a:cubicBezTo>
                <a:cubicBezTo>
                  <a:pt x="14713" y="134"/>
                  <a:pt x="14299" y="1"/>
                  <a:pt x="138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-1208071" y="-638588"/>
            <a:ext cx="1873526" cy="1173578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7669650" y="4251300"/>
            <a:ext cx="1275924" cy="1535779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5"/>
          <p:cNvSpPr/>
          <p:nvPr/>
        </p:nvSpPr>
        <p:spPr>
          <a:xfrm>
            <a:off x="2079000" y="4320848"/>
            <a:ext cx="539824" cy="489178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-363525" y="4449975"/>
            <a:ext cx="1955796" cy="1604030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4687899" y="355950"/>
            <a:ext cx="264551" cy="239728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5"/>
          <p:cNvSpPr/>
          <p:nvPr/>
        </p:nvSpPr>
        <p:spPr>
          <a:xfrm rot="-9978951">
            <a:off x="5081415" y="4898034"/>
            <a:ext cx="453465" cy="371889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4" name="Google Shape;184;p16"/>
          <p:cNvSpPr txBox="1"/>
          <p:nvPr>
            <p:ph idx="1" type="subTitle"/>
          </p:nvPr>
        </p:nvSpPr>
        <p:spPr>
          <a:xfrm>
            <a:off x="720000" y="1260675"/>
            <a:ext cx="7708800" cy="17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5" name="Google Shape;185;p16"/>
          <p:cNvSpPr/>
          <p:nvPr/>
        </p:nvSpPr>
        <p:spPr>
          <a:xfrm>
            <a:off x="-246547" y="3981852"/>
            <a:ext cx="2522719" cy="1987497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6"/>
          <p:cNvSpPr/>
          <p:nvPr/>
        </p:nvSpPr>
        <p:spPr>
          <a:xfrm>
            <a:off x="6294975" y="4054724"/>
            <a:ext cx="4268041" cy="1987498"/>
          </a:xfrm>
          <a:custGeom>
            <a:rect b="b" l="l" r="r" t="t"/>
            <a:pathLst>
              <a:path extrusionOk="0" h="15104" w="32435">
                <a:moveTo>
                  <a:pt x="19826" y="0"/>
                </a:moveTo>
                <a:cubicBezTo>
                  <a:pt x="16806" y="0"/>
                  <a:pt x="14531" y="2829"/>
                  <a:pt x="11637" y="3741"/>
                </a:cubicBezTo>
                <a:cubicBezTo>
                  <a:pt x="8582" y="4703"/>
                  <a:pt x="4889" y="3517"/>
                  <a:pt x="2299" y="5401"/>
                </a:cubicBezTo>
                <a:cubicBezTo>
                  <a:pt x="472" y="6730"/>
                  <a:pt x="1" y="9210"/>
                  <a:pt x="526" y="11304"/>
                </a:cubicBezTo>
                <a:cubicBezTo>
                  <a:pt x="1165" y="13847"/>
                  <a:pt x="3393" y="13899"/>
                  <a:pt x="5729" y="14157"/>
                </a:cubicBezTo>
                <a:cubicBezTo>
                  <a:pt x="11416" y="14788"/>
                  <a:pt x="17138" y="15104"/>
                  <a:pt x="22860" y="15104"/>
                </a:cubicBezTo>
                <a:cubicBezTo>
                  <a:pt x="25956" y="15104"/>
                  <a:pt x="29052" y="15011"/>
                  <a:pt x="32143" y="14826"/>
                </a:cubicBezTo>
                <a:cubicBezTo>
                  <a:pt x="32346" y="13227"/>
                  <a:pt x="32434" y="11323"/>
                  <a:pt x="31180" y="10310"/>
                </a:cubicBezTo>
                <a:cubicBezTo>
                  <a:pt x="30401" y="9681"/>
                  <a:pt x="29316" y="9603"/>
                  <a:pt x="28433" y="9131"/>
                </a:cubicBezTo>
                <a:cubicBezTo>
                  <a:pt x="26549" y="8122"/>
                  <a:pt x="26072" y="5707"/>
                  <a:pt x="25120" y="3794"/>
                </a:cubicBezTo>
                <a:cubicBezTo>
                  <a:pt x="24114" y="1775"/>
                  <a:pt x="22175" y="46"/>
                  <a:pt x="19920" y="1"/>
                </a:cubicBezTo>
                <a:cubicBezTo>
                  <a:pt x="19889" y="1"/>
                  <a:pt x="19857" y="0"/>
                  <a:pt x="198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6"/>
          <p:cNvSpPr/>
          <p:nvPr/>
        </p:nvSpPr>
        <p:spPr>
          <a:xfrm>
            <a:off x="-1828363" y="-596907"/>
            <a:ext cx="2465811" cy="1544592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6"/>
          <p:cNvSpPr/>
          <p:nvPr/>
        </p:nvSpPr>
        <p:spPr>
          <a:xfrm>
            <a:off x="8538708" y="3409151"/>
            <a:ext cx="475770" cy="572697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6"/>
          <p:cNvSpPr/>
          <p:nvPr/>
        </p:nvSpPr>
        <p:spPr>
          <a:xfrm>
            <a:off x="7443681" y="-817875"/>
            <a:ext cx="2088608" cy="1712940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_1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2" name="Google Shape;192;p17"/>
          <p:cNvSpPr txBox="1"/>
          <p:nvPr>
            <p:ph idx="1" type="subTitle"/>
          </p:nvPr>
        </p:nvSpPr>
        <p:spPr>
          <a:xfrm>
            <a:off x="720000" y="1260675"/>
            <a:ext cx="3852000" cy="30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3" name="Google Shape;193;p17"/>
          <p:cNvSpPr/>
          <p:nvPr/>
        </p:nvSpPr>
        <p:spPr>
          <a:xfrm>
            <a:off x="7939450" y="-193125"/>
            <a:ext cx="1162385" cy="728131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7"/>
          <p:cNvSpPr/>
          <p:nvPr/>
        </p:nvSpPr>
        <p:spPr>
          <a:xfrm>
            <a:off x="4231125" y="-327525"/>
            <a:ext cx="828248" cy="996930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7"/>
          <p:cNvSpPr/>
          <p:nvPr/>
        </p:nvSpPr>
        <p:spPr>
          <a:xfrm>
            <a:off x="4023125" y="4390122"/>
            <a:ext cx="754776" cy="683954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7"/>
          <p:cNvSpPr/>
          <p:nvPr/>
        </p:nvSpPr>
        <p:spPr>
          <a:xfrm rot="4915290">
            <a:off x="7507302" y="4482522"/>
            <a:ext cx="1407850" cy="1154623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455625" y="4608493"/>
            <a:ext cx="754767" cy="902672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8" name="Google Shape;198;p17"/>
          <p:cNvGrpSpPr/>
          <p:nvPr/>
        </p:nvGrpSpPr>
        <p:grpSpPr>
          <a:xfrm rot="-1189199">
            <a:off x="-585268" y="-137687"/>
            <a:ext cx="699804" cy="2134195"/>
            <a:chOff x="4964550" y="3329725"/>
            <a:chExt cx="311350" cy="949525"/>
          </a:xfrm>
        </p:grpSpPr>
        <p:sp>
          <p:nvSpPr>
            <p:cNvPr id="199" name="Google Shape;199;p17"/>
            <p:cNvSpPr/>
            <p:nvPr/>
          </p:nvSpPr>
          <p:spPr>
            <a:xfrm>
              <a:off x="4964550" y="3518275"/>
              <a:ext cx="101600" cy="101600"/>
            </a:xfrm>
            <a:custGeom>
              <a:rect b="b" l="l" r="r" t="t"/>
              <a:pathLst>
                <a:path extrusionOk="0" h="4064" w="4064">
                  <a:moveTo>
                    <a:pt x="2032" y="1"/>
                  </a:moveTo>
                  <a:cubicBezTo>
                    <a:pt x="911" y="1"/>
                    <a:pt x="1" y="910"/>
                    <a:pt x="1" y="2032"/>
                  </a:cubicBezTo>
                  <a:cubicBezTo>
                    <a:pt x="1" y="3153"/>
                    <a:pt x="911" y="4063"/>
                    <a:pt x="2032" y="4063"/>
                  </a:cubicBezTo>
                  <a:cubicBezTo>
                    <a:pt x="3154" y="4063"/>
                    <a:pt x="4063" y="3153"/>
                    <a:pt x="4063" y="2032"/>
                  </a:cubicBezTo>
                  <a:cubicBezTo>
                    <a:pt x="4063" y="910"/>
                    <a:pt x="3154" y="1"/>
                    <a:pt x="2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4968275" y="3413275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5" y="0"/>
                  </a:moveTo>
                  <a:cubicBezTo>
                    <a:pt x="683" y="0"/>
                    <a:pt x="0" y="682"/>
                    <a:pt x="0" y="1523"/>
                  </a:cubicBezTo>
                  <a:cubicBezTo>
                    <a:pt x="0" y="2365"/>
                    <a:pt x="683" y="3048"/>
                    <a:pt x="1525" y="3048"/>
                  </a:cubicBezTo>
                  <a:cubicBezTo>
                    <a:pt x="2365" y="3048"/>
                    <a:pt x="3048" y="2365"/>
                    <a:pt x="3048" y="1523"/>
                  </a:cubicBezTo>
                  <a:cubicBezTo>
                    <a:pt x="3048" y="682"/>
                    <a:pt x="2365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5015350" y="3646500"/>
              <a:ext cx="76175" cy="76200"/>
            </a:xfrm>
            <a:custGeom>
              <a:rect b="b" l="l" r="r" t="t"/>
              <a:pathLst>
                <a:path extrusionOk="0" h="3048" w="3047">
                  <a:moveTo>
                    <a:pt x="1523" y="1"/>
                  </a:moveTo>
                  <a:cubicBezTo>
                    <a:pt x="682" y="1"/>
                    <a:pt x="0" y="683"/>
                    <a:pt x="0" y="1524"/>
                  </a:cubicBezTo>
                  <a:cubicBezTo>
                    <a:pt x="0" y="2365"/>
                    <a:pt x="682" y="3047"/>
                    <a:pt x="1523" y="3047"/>
                  </a:cubicBezTo>
                  <a:cubicBezTo>
                    <a:pt x="2365" y="3047"/>
                    <a:pt x="3046" y="2365"/>
                    <a:pt x="3046" y="1524"/>
                  </a:cubicBezTo>
                  <a:cubicBezTo>
                    <a:pt x="3046" y="683"/>
                    <a:pt x="2365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5075000" y="3738200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4" y="1"/>
                  </a:moveTo>
                  <a:cubicBezTo>
                    <a:pt x="683" y="1"/>
                    <a:pt x="1" y="682"/>
                    <a:pt x="1" y="1524"/>
                  </a:cubicBezTo>
                  <a:cubicBezTo>
                    <a:pt x="1" y="2365"/>
                    <a:pt x="683" y="3047"/>
                    <a:pt x="1524" y="3047"/>
                  </a:cubicBezTo>
                  <a:cubicBezTo>
                    <a:pt x="2365" y="3047"/>
                    <a:pt x="3047" y="2365"/>
                    <a:pt x="3047" y="1524"/>
                  </a:cubicBezTo>
                  <a:cubicBezTo>
                    <a:pt x="3047" y="682"/>
                    <a:pt x="2365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5145975" y="383577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5187050" y="3913225"/>
              <a:ext cx="59300" cy="59275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5225125" y="4005375"/>
              <a:ext cx="42375" cy="42325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5233550" y="4080125"/>
              <a:ext cx="42350" cy="42325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5229800" y="4160375"/>
              <a:ext cx="42325" cy="42325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5212400" y="4236900"/>
              <a:ext cx="42350" cy="42350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4992175" y="332972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5" y="0"/>
                  </a:moveTo>
                  <a:cubicBezTo>
                    <a:pt x="530" y="0"/>
                    <a:pt x="1" y="531"/>
                    <a:pt x="1" y="1185"/>
                  </a:cubicBezTo>
                  <a:cubicBezTo>
                    <a:pt x="1" y="1840"/>
                    <a:pt x="530" y="2369"/>
                    <a:pt x="1185" y="2369"/>
                  </a:cubicBezTo>
                  <a:cubicBezTo>
                    <a:pt x="1839" y="2369"/>
                    <a:pt x="2370" y="1840"/>
                    <a:pt x="2370" y="1185"/>
                  </a:cubicBezTo>
                  <a:cubicBezTo>
                    <a:pt x="2370" y="531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1_1_2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2" name="Google Shape;212;p18"/>
          <p:cNvSpPr txBox="1"/>
          <p:nvPr>
            <p:ph idx="1" type="subTitle"/>
          </p:nvPr>
        </p:nvSpPr>
        <p:spPr>
          <a:xfrm>
            <a:off x="934175" y="2021400"/>
            <a:ext cx="3658500" cy="15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3" name="Google Shape;213;p18"/>
          <p:cNvSpPr/>
          <p:nvPr/>
        </p:nvSpPr>
        <p:spPr>
          <a:xfrm>
            <a:off x="6352125" y="781050"/>
            <a:ext cx="3106119" cy="2543720"/>
          </a:xfrm>
          <a:custGeom>
            <a:rect b="b" l="l" r="r" t="t"/>
            <a:pathLst>
              <a:path extrusionOk="0" h="17911" w="21871">
                <a:moveTo>
                  <a:pt x="5112" y="1"/>
                </a:moveTo>
                <a:cubicBezTo>
                  <a:pt x="3735" y="1"/>
                  <a:pt x="2529" y="507"/>
                  <a:pt x="1750" y="1965"/>
                </a:cubicBezTo>
                <a:cubicBezTo>
                  <a:pt x="1" y="5236"/>
                  <a:pt x="1575" y="11012"/>
                  <a:pt x="3687" y="13678"/>
                </a:cubicBezTo>
                <a:cubicBezTo>
                  <a:pt x="5800" y="16345"/>
                  <a:pt x="9196" y="17910"/>
                  <a:pt x="12588" y="17910"/>
                </a:cubicBezTo>
                <a:cubicBezTo>
                  <a:pt x="13326" y="17910"/>
                  <a:pt x="14064" y="17836"/>
                  <a:pt x="14788" y="17683"/>
                </a:cubicBezTo>
                <a:cubicBezTo>
                  <a:pt x="16143" y="17397"/>
                  <a:pt x="17456" y="16848"/>
                  <a:pt x="18527" y="15972"/>
                </a:cubicBezTo>
                <a:cubicBezTo>
                  <a:pt x="21080" y="13882"/>
                  <a:pt x="21870" y="10116"/>
                  <a:pt x="20948" y="6948"/>
                </a:cubicBezTo>
                <a:cubicBezTo>
                  <a:pt x="20640" y="5892"/>
                  <a:pt x="20142" y="4854"/>
                  <a:pt x="19300" y="4147"/>
                </a:cubicBezTo>
                <a:cubicBezTo>
                  <a:pt x="17714" y="2814"/>
                  <a:pt x="15406" y="2978"/>
                  <a:pt x="13389" y="2508"/>
                </a:cubicBezTo>
                <a:cubicBezTo>
                  <a:pt x="11300" y="2021"/>
                  <a:pt x="7863" y="1"/>
                  <a:pt x="5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8"/>
          <p:cNvSpPr/>
          <p:nvPr/>
        </p:nvSpPr>
        <p:spPr>
          <a:xfrm rot="-3837246">
            <a:off x="-655351" y="826553"/>
            <a:ext cx="834537" cy="1174509"/>
          </a:xfrm>
          <a:custGeom>
            <a:rect b="b" l="l" r="r" t="t"/>
            <a:pathLst>
              <a:path extrusionOk="0" h="12475" w="8864">
                <a:moveTo>
                  <a:pt x="4240" y="0"/>
                </a:moveTo>
                <a:cubicBezTo>
                  <a:pt x="1692" y="0"/>
                  <a:pt x="376" y="4674"/>
                  <a:pt x="186" y="6747"/>
                </a:cubicBezTo>
                <a:cubicBezTo>
                  <a:pt x="1" y="8768"/>
                  <a:pt x="838" y="11021"/>
                  <a:pt x="2665" y="11905"/>
                </a:cubicBezTo>
                <a:cubicBezTo>
                  <a:pt x="3103" y="12118"/>
                  <a:pt x="3579" y="12243"/>
                  <a:pt x="4055" y="12344"/>
                </a:cubicBezTo>
                <a:cubicBezTo>
                  <a:pt x="4391" y="12415"/>
                  <a:pt x="4735" y="12474"/>
                  <a:pt x="5076" y="12474"/>
                </a:cubicBezTo>
                <a:cubicBezTo>
                  <a:pt x="5237" y="12474"/>
                  <a:pt x="5397" y="12461"/>
                  <a:pt x="5556" y="12430"/>
                </a:cubicBezTo>
                <a:cubicBezTo>
                  <a:pt x="6678" y="12208"/>
                  <a:pt x="7433" y="11146"/>
                  <a:pt x="7863" y="10085"/>
                </a:cubicBezTo>
                <a:cubicBezTo>
                  <a:pt x="8864" y="7613"/>
                  <a:pt x="8681" y="4691"/>
                  <a:pt x="7381" y="2363"/>
                </a:cubicBezTo>
                <a:cubicBezTo>
                  <a:pt x="6994" y="1672"/>
                  <a:pt x="6504" y="1021"/>
                  <a:pt x="5849" y="572"/>
                </a:cubicBezTo>
                <a:cubicBezTo>
                  <a:pt x="5266" y="173"/>
                  <a:pt x="4730" y="0"/>
                  <a:pt x="4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8"/>
          <p:cNvSpPr/>
          <p:nvPr/>
        </p:nvSpPr>
        <p:spPr>
          <a:xfrm flipH="1" rot="7330097">
            <a:off x="-33182" y="3378596"/>
            <a:ext cx="2062968" cy="2920629"/>
          </a:xfrm>
          <a:custGeom>
            <a:rect b="b" l="l" r="r" t="t"/>
            <a:pathLst>
              <a:path extrusionOk="0" h="38494" w="27190">
                <a:moveTo>
                  <a:pt x="4926" y="1"/>
                </a:moveTo>
                <a:cubicBezTo>
                  <a:pt x="4071" y="1"/>
                  <a:pt x="3254" y="179"/>
                  <a:pt x="2618" y="565"/>
                </a:cubicBezTo>
                <a:cubicBezTo>
                  <a:pt x="622" y="1778"/>
                  <a:pt x="761" y="5273"/>
                  <a:pt x="538" y="7275"/>
                </a:cubicBezTo>
                <a:cubicBezTo>
                  <a:pt x="167" y="10601"/>
                  <a:pt x="1" y="13952"/>
                  <a:pt x="41" y="17299"/>
                </a:cubicBezTo>
                <a:cubicBezTo>
                  <a:pt x="120" y="23885"/>
                  <a:pt x="995" y="30463"/>
                  <a:pt x="2662" y="36837"/>
                </a:cubicBezTo>
                <a:cubicBezTo>
                  <a:pt x="2721" y="37069"/>
                  <a:pt x="2787" y="37309"/>
                  <a:pt x="2943" y="37493"/>
                </a:cubicBezTo>
                <a:cubicBezTo>
                  <a:pt x="3178" y="37769"/>
                  <a:pt x="3562" y="37856"/>
                  <a:pt x="3919" y="37923"/>
                </a:cubicBezTo>
                <a:cubicBezTo>
                  <a:pt x="5716" y="38262"/>
                  <a:pt x="7560" y="38494"/>
                  <a:pt x="9389" y="38494"/>
                </a:cubicBezTo>
                <a:cubicBezTo>
                  <a:pt x="11143" y="38494"/>
                  <a:pt x="12882" y="38281"/>
                  <a:pt x="14552" y="37745"/>
                </a:cubicBezTo>
                <a:cubicBezTo>
                  <a:pt x="16505" y="37119"/>
                  <a:pt x="18464" y="35878"/>
                  <a:pt x="19053" y="33913"/>
                </a:cubicBezTo>
                <a:cubicBezTo>
                  <a:pt x="19604" y="32074"/>
                  <a:pt x="18824" y="30082"/>
                  <a:pt x="19120" y="28186"/>
                </a:cubicBezTo>
                <a:cubicBezTo>
                  <a:pt x="19608" y="25042"/>
                  <a:pt x="22749" y="23137"/>
                  <a:pt x="24648" y="20585"/>
                </a:cubicBezTo>
                <a:cubicBezTo>
                  <a:pt x="26547" y="18036"/>
                  <a:pt x="27190" y="14483"/>
                  <a:pt x="25906" y="11577"/>
                </a:cubicBezTo>
                <a:cubicBezTo>
                  <a:pt x="24794" y="9060"/>
                  <a:pt x="22132" y="7246"/>
                  <a:pt x="19422" y="7246"/>
                </a:cubicBezTo>
                <a:cubicBezTo>
                  <a:pt x="19003" y="7246"/>
                  <a:pt x="18582" y="7290"/>
                  <a:pt x="18166" y="7381"/>
                </a:cubicBezTo>
                <a:cubicBezTo>
                  <a:pt x="17126" y="7608"/>
                  <a:pt x="16163" y="8097"/>
                  <a:pt x="15139" y="8383"/>
                </a:cubicBezTo>
                <a:cubicBezTo>
                  <a:pt x="14678" y="8512"/>
                  <a:pt x="14189" y="8595"/>
                  <a:pt x="13709" y="8595"/>
                </a:cubicBezTo>
                <a:cubicBezTo>
                  <a:pt x="13120" y="8595"/>
                  <a:pt x="12545" y="8470"/>
                  <a:pt x="12053" y="8151"/>
                </a:cubicBezTo>
                <a:cubicBezTo>
                  <a:pt x="10173" y="6929"/>
                  <a:pt x="10741" y="3963"/>
                  <a:pt x="9526" y="2078"/>
                </a:cubicBezTo>
                <a:cubicBezTo>
                  <a:pt x="8693" y="786"/>
                  <a:pt x="6723" y="1"/>
                  <a:pt x="49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8"/>
          <p:cNvSpPr/>
          <p:nvPr/>
        </p:nvSpPr>
        <p:spPr>
          <a:xfrm>
            <a:off x="6892375" y="4387175"/>
            <a:ext cx="1453121" cy="1397428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8"/>
          <p:cNvSpPr/>
          <p:nvPr/>
        </p:nvSpPr>
        <p:spPr>
          <a:xfrm rot="2193060">
            <a:off x="3471672" y="3937559"/>
            <a:ext cx="1531627" cy="1977127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8"/>
          <p:cNvSpPr/>
          <p:nvPr/>
        </p:nvSpPr>
        <p:spPr>
          <a:xfrm>
            <a:off x="4449125" y="-1028703"/>
            <a:ext cx="1831755" cy="1725630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8"/>
          <p:cNvSpPr/>
          <p:nvPr/>
        </p:nvSpPr>
        <p:spPr>
          <a:xfrm>
            <a:off x="-408175" y="-873775"/>
            <a:ext cx="1128174" cy="1084927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4_1_1_2_1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/>
          <p:nvPr>
            <p:ph type="title"/>
          </p:nvPr>
        </p:nvSpPr>
        <p:spPr>
          <a:xfrm>
            <a:off x="867500" y="808650"/>
            <a:ext cx="3468000" cy="24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2" name="Google Shape;222;p19"/>
          <p:cNvSpPr txBox="1"/>
          <p:nvPr>
            <p:ph idx="1" type="subTitle"/>
          </p:nvPr>
        </p:nvSpPr>
        <p:spPr>
          <a:xfrm>
            <a:off x="867500" y="3227250"/>
            <a:ext cx="3468000" cy="11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3" name="Google Shape;223;p19"/>
          <p:cNvSpPr/>
          <p:nvPr/>
        </p:nvSpPr>
        <p:spPr>
          <a:xfrm flipH="1" rot="4246296">
            <a:off x="-875575" y="3625570"/>
            <a:ext cx="2062978" cy="2920643"/>
          </a:xfrm>
          <a:custGeom>
            <a:rect b="b" l="l" r="r" t="t"/>
            <a:pathLst>
              <a:path extrusionOk="0" h="38494" w="27190">
                <a:moveTo>
                  <a:pt x="4926" y="1"/>
                </a:moveTo>
                <a:cubicBezTo>
                  <a:pt x="4071" y="1"/>
                  <a:pt x="3254" y="179"/>
                  <a:pt x="2618" y="565"/>
                </a:cubicBezTo>
                <a:cubicBezTo>
                  <a:pt x="622" y="1778"/>
                  <a:pt x="761" y="5273"/>
                  <a:pt x="538" y="7275"/>
                </a:cubicBezTo>
                <a:cubicBezTo>
                  <a:pt x="167" y="10601"/>
                  <a:pt x="1" y="13952"/>
                  <a:pt x="41" y="17299"/>
                </a:cubicBezTo>
                <a:cubicBezTo>
                  <a:pt x="120" y="23885"/>
                  <a:pt x="995" y="30463"/>
                  <a:pt x="2662" y="36837"/>
                </a:cubicBezTo>
                <a:cubicBezTo>
                  <a:pt x="2721" y="37069"/>
                  <a:pt x="2787" y="37309"/>
                  <a:pt x="2943" y="37493"/>
                </a:cubicBezTo>
                <a:cubicBezTo>
                  <a:pt x="3178" y="37769"/>
                  <a:pt x="3562" y="37856"/>
                  <a:pt x="3919" y="37923"/>
                </a:cubicBezTo>
                <a:cubicBezTo>
                  <a:pt x="5716" y="38262"/>
                  <a:pt x="7560" y="38494"/>
                  <a:pt x="9389" y="38494"/>
                </a:cubicBezTo>
                <a:cubicBezTo>
                  <a:pt x="11143" y="38494"/>
                  <a:pt x="12882" y="38281"/>
                  <a:pt x="14552" y="37745"/>
                </a:cubicBezTo>
                <a:cubicBezTo>
                  <a:pt x="16505" y="37119"/>
                  <a:pt x="18464" y="35878"/>
                  <a:pt x="19053" y="33913"/>
                </a:cubicBezTo>
                <a:cubicBezTo>
                  <a:pt x="19604" y="32074"/>
                  <a:pt x="18824" y="30082"/>
                  <a:pt x="19120" y="28186"/>
                </a:cubicBezTo>
                <a:cubicBezTo>
                  <a:pt x="19608" y="25042"/>
                  <a:pt x="22749" y="23137"/>
                  <a:pt x="24648" y="20585"/>
                </a:cubicBezTo>
                <a:cubicBezTo>
                  <a:pt x="26547" y="18036"/>
                  <a:pt x="27190" y="14483"/>
                  <a:pt x="25906" y="11577"/>
                </a:cubicBezTo>
                <a:cubicBezTo>
                  <a:pt x="24794" y="9060"/>
                  <a:pt x="22132" y="7246"/>
                  <a:pt x="19422" y="7246"/>
                </a:cubicBezTo>
                <a:cubicBezTo>
                  <a:pt x="19003" y="7246"/>
                  <a:pt x="18582" y="7290"/>
                  <a:pt x="18166" y="7381"/>
                </a:cubicBezTo>
                <a:cubicBezTo>
                  <a:pt x="17126" y="7608"/>
                  <a:pt x="16163" y="8097"/>
                  <a:pt x="15139" y="8383"/>
                </a:cubicBezTo>
                <a:cubicBezTo>
                  <a:pt x="14678" y="8512"/>
                  <a:pt x="14189" y="8595"/>
                  <a:pt x="13709" y="8595"/>
                </a:cubicBezTo>
                <a:cubicBezTo>
                  <a:pt x="13120" y="8595"/>
                  <a:pt x="12545" y="8470"/>
                  <a:pt x="12053" y="8151"/>
                </a:cubicBezTo>
                <a:cubicBezTo>
                  <a:pt x="10173" y="6929"/>
                  <a:pt x="10741" y="3963"/>
                  <a:pt x="9526" y="2078"/>
                </a:cubicBezTo>
                <a:cubicBezTo>
                  <a:pt x="8693" y="786"/>
                  <a:pt x="6723" y="1"/>
                  <a:pt x="49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9"/>
          <p:cNvSpPr/>
          <p:nvPr/>
        </p:nvSpPr>
        <p:spPr>
          <a:xfrm rot="10104574">
            <a:off x="490362" y="-1091633"/>
            <a:ext cx="1531617" cy="1977114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9"/>
          <p:cNvSpPr/>
          <p:nvPr/>
        </p:nvSpPr>
        <p:spPr>
          <a:xfrm>
            <a:off x="2740250" y="4534047"/>
            <a:ext cx="1831755" cy="1725630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9"/>
          <p:cNvSpPr/>
          <p:nvPr/>
        </p:nvSpPr>
        <p:spPr>
          <a:xfrm>
            <a:off x="-1143550" y="697850"/>
            <a:ext cx="2282650" cy="2195147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9"/>
          <p:cNvSpPr/>
          <p:nvPr/>
        </p:nvSpPr>
        <p:spPr>
          <a:xfrm>
            <a:off x="3253413" y="-801800"/>
            <a:ext cx="1453121" cy="1397428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8429000" y="1435850"/>
            <a:ext cx="2282650" cy="2195147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9"/>
          <p:cNvSpPr/>
          <p:nvPr/>
        </p:nvSpPr>
        <p:spPr>
          <a:xfrm flipH="1" rot="-3737199">
            <a:off x="8258896" y="-1927503"/>
            <a:ext cx="2063010" cy="2920688"/>
          </a:xfrm>
          <a:custGeom>
            <a:rect b="b" l="l" r="r" t="t"/>
            <a:pathLst>
              <a:path extrusionOk="0" h="38494" w="27190">
                <a:moveTo>
                  <a:pt x="4926" y="1"/>
                </a:moveTo>
                <a:cubicBezTo>
                  <a:pt x="4071" y="1"/>
                  <a:pt x="3254" y="179"/>
                  <a:pt x="2618" y="565"/>
                </a:cubicBezTo>
                <a:cubicBezTo>
                  <a:pt x="622" y="1778"/>
                  <a:pt x="761" y="5273"/>
                  <a:pt x="538" y="7275"/>
                </a:cubicBezTo>
                <a:cubicBezTo>
                  <a:pt x="167" y="10601"/>
                  <a:pt x="1" y="13952"/>
                  <a:pt x="41" y="17299"/>
                </a:cubicBezTo>
                <a:cubicBezTo>
                  <a:pt x="120" y="23885"/>
                  <a:pt x="995" y="30463"/>
                  <a:pt x="2662" y="36837"/>
                </a:cubicBezTo>
                <a:cubicBezTo>
                  <a:pt x="2721" y="37069"/>
                  <a:pt x="2787" y="37309"/>
                  <a:pt x="2943" y="37493"/>
                </a:cubicBezTo>
                <a:cubicBezTo>
                  <a:pt x="3178" y="37769"/>
                  <a:pt x="3562" y="37856"/>
                  <a:pt x="3919" y="37923"/>
                </a:cubicBezTo>
                <a:cubicBezTo>
                  <a:pt x="5716" y="38262"/>
                  <a:pt x="7560" y="38494"/>
                  <a:pt x="9389" y="38494"/>
                </a:cubicBezTo>
                <a:cubicBezTo>
                  <a:pt x="11143" y="38494"/>
                  <a:pt x="12882" y="38281"/>
                  <a:pt x="14552" y="37745"/>
                </a:cubicBezTo>
                <a:cubicBezTo>
                  <a:pt x="16505" y="37119"/>
                  <a:pt x="18464" y="35878"/>
                  <a:pt x="19053" y="33913"/>
                </a:cubicBezTo>
                <a:cubicBezTo>
                  <a:pt x="19604" y="32074"/>
                  <a:pt x="18824" y="30082"/>
                  <a:pt x="19120" y="28186"/>
                </a:cubicBezTo>
                <a:cubicBezTo>
                  <a:pt x="19608" y="25042"/>
                  <a:pt x="22749" y="23137"/>
                  <a:pt x="24648" y="20585"/>
                </a:cubicBezTo>
                <a:cubicBezTo>
                  <a:pt x="26547" y="18036"/>
                  <a:pt x="27190" y="14483"/>
                  <a:pt x="25906" y="11577"/>
                </a:cubicBezTo>
                <a:cubicBezTo>
                  <a:pt x="24794" y="9060"/>
                  <a:pt x="22132" y="7246"/>
                  <a:pt x="19422" y="7246"/>
                </a:cubicBezTo>
                <a:cubicBezTo>
                  <a:pt x="19003" y="7246"/>
                  <a:pt x="18582" y="7290"/>
                  <a:pt x="18166" y="7381"/>
                </a:cubicBezTo>
                <a:cubicBezTo>
                  <a:pt x="17126" y="7608"/>
                  <a:pt x="16163" y="8097"/>
                  <a:pt x="15139" y="8383"/>
                </a:cubicBezTo>
                <a:cubicBezTo>
                  <a:pt x="14678" y="8512"/>
                  <a:pt x="14189" y="8595"/>
                  <a:pt x="13709" y="8595"/>
                </a:cubicBezTo>
                <a:cubicBezTo>
                  <a:pt x="13120" y="8595"/>
                  <a:pt x="12545" y="8470"/>
                  <a:pt x="12053" y="8151"/>
                </a:cubicBezTo>
                <a:cubicBezTo>
                  <a:pt x="10173" y="6929"/>
                  <a:pt x="10741" y="3963"/>
                  <a:pt x="9526" y="2078"/>
                </a:cubicBezTo>
                <a:cubicBezTo>
                  <a:pt x="8693" y="786"/>
                  <a:pt x="6723" y="1"/>
                  <a:pt x="49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4_1_1_1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2" name="Google Shape;232;p20"/>
          <p:cNvSpPr/>
          <p:nvPr/>
        </p:nvSpPr>
        <p:spPr>
          <a:xfrm rot="-1212628">
            <a:off x="3709880" y="4734577"/>
            <a:ext cx="1457019" cy="1147910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0"/>
          <p:cNvSpPr/>
          <p:nvPr/>
        </p:nvSpPr>
        <p:spPr>
          <a:xfrm>
            <a:off x="7842288" y="3873950"/>
            <a:ext cx="1557043" cy="2138447"/>
          </a:xfrm>
          <a:custGeom>
            <a:rect b="b" l="l" r="r" t="t"/>
            <a:pathLst>
              <a:path extrusionOk="0" h="21822" w="15889">
                <a:moveTo>
                  <a:pt x="13851" y="1"/>
                </a:moveTo>
                <a:cubicBezTo>
                  <a:pt x="12180" y="1"/>
                  <a:pt x="10042" y="1859"/>
                  <a:pt x="9177" y="2845"/>
                </a:cubicBezTo>
                <a:cubicBezTo>
                  <a:pt x="7570" y="4677"/>
                  <a:pt x="6338" y="6949"/>
                  <a:pt x="4500" y="8478"/>
                </a:cubicBezTo>
                <a:cubicBezTo>
                  <a:pt x="3381" y="9408"/>
                  <a:pt x="2036" y="10065"/>
                  <a:pt x="1205" y="11325"/>
                </a:cubicBezTo>
                <a:cubicBezTo>
                  <a:pt x="0" y="13156"/>
                  <a:pt x="265" y="15870"/>
                  <a:pt x="1448" y="17720"/>
                </a:cubicBezTo>
                <a:cubicBezTo>
                  <a:pt x="2631" y="19569"/>
                  <a:pt x="4547" y="20660"/>
                  <a:pt x="6496" y="21244"/>
                </a:cubicBezTo>
                <a:cubicBezTo>
                  <a:pt x="7778" y="21629"/>
                  <a:pt x="9105" y="21821"/>
                  <a:pt x="10431" y="21821"/>
                </a:cubicBezTo>
                <a:cubicBezTo>
                  <a:pt x="11990" y="21821"/>
                  <a:pt x="13549" y="21556"/>
                  <a:pt x="15037" y="21028"/>
                </a:cubicBezTo>
                <a:cubicBezTo>
                  <a:pt x="15344" y="18686"/>
                  <a:pt x="15651" y="16334"/>
                  <a:pt x="15629" y="13966"/>
                </a:cubicBezTo>
                <a:cubicBezTo>
                  <a:pt x="15611" y="12191"/>
                  <a:pt x="15408" y="10424"/>
                  <a:pt x="15316" y="8652"/>
                </a:cubicBezTo>
                <a:cubicBezTo>
                  <a:pt x="15233" y="7056"/>
                  <a:pt x="15241" y="5456"/>
                  <a:pt x="15339" y="3862"/>
                </a:cubicBezTo>
                <a:cubicBezTo>
                  <a:pt x="15401" y="2845"/>
                  <a:pt x="15888" y="1212"/>
                  <a:pt x="15060" y="453"/>
                </a:cubicBezTo>
                <a:cubicBezTo>
                  <a:pt x="14713" y="134"/>
                  <a:pt x="14299" y="1"/>
                  <a:pt x="138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0"/>
          <p:cNvSpPr/>
          <p:nvPr/>
        </p:nvSpPr>
        <p:spPr>
          <a:xfrm rot="2535505">
            <a:off x="-1047634" y="3938591"/>
            <a:ext cx="1926654" cy="1206878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0"/>
          <p:cNvSpPr/>
          <p:nvPr/>
        </p:nvSpPr>
        <p:spPr>
          <a:xfrm>
            <a:off x="-503262" y="682775"/>
            <a:ext cx="837926" cy="759301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0"/>
          <p:cNvSpPr/>
          <p:nvPr/>
        </p:nvSpPr>
        <p:spPr>
          <a:xfrm rot="-3593886">
            <a:off x="7825016" y="-34449"/>
            <a:ext cx="1591592" cy="1903483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0"/>
          <p:cNvSpPr/>
          <p:nvPr/>
        </p:nvSpPr>
        <p:spPr>
          <a:xfrm rot="-9959244">
            <a:off x="2109581" y="-931485"/>
            <a:ext cx="1926665" cy="1206885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2233950" y="2703050"/>
            <a:ext cx="46761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hasCustomPrompt="1" idx="2" type="title"/>
          </p:nvPr>
        </p:nvSpPr>
        <p:spPr>
          <a:xfrm>
            <a:off x="4021750" y="1716725"/>
            <a:ext cx="1100700" cy="799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/>
          <p:nvPr>
            <p:ph idx="1" type="subTitle"/>
          </p:nvPr>
        </p:nvSpPr>
        <p:spPr>
          <a:xfrm>
            <a:off x="2233950" y="3316250"/>
            <a:ext cx="46761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/>
          <p:nvPr/>
        </p:nvSpPr>
        <p:spPr>
          <a:xfrm rot="3608368">
            <a:off x="7439293" y="112769"/>
            <a:ext cx="2870870" cy="2144696"/>
          </a:xfrm>
          <a:custGeom>
            <a:rect b="b" l="l" r="r" t="t"/>
            <a:pathLst>
              <a:path extrusionOk="0" h="14362" w="19225">
                <a:moveTo>
                  <a:pt x="10892" y="1"/>
                </a:moveTo>
                <a:cubicBezTo>
                  <a:pt x="9109" y="1"/>
                  <a:pt x="7320" y="246"/>
                  <a:pt x="5572" y="714"/>
                </a:cubicBezTo>
                <a:cubicBezTo>
                  <a:pt x="2167" y="1626"/>
                  <a:pt x="527" y="3422"/>
                  <a:pt x="164" y="7142"/>
                </a:cubicBezTo>
                <a:cubicBezTo>
                  <a:pt x="0" y="8824"/>
                  <a:pt x="135" y="10599"/>
                  <a:pt x="982" y="12062"/>
                </a:cubicBezTo>
                <a:cubicBezTo>
                  <a:pt x="1741" y="13372"/>
                  <a:pt x="3171" y="14361"/>
                  <a:pt x="4661" y="14361"/>
                </a:cubicBezTo>
                <a:cubicBezTo>
                  <a:pt x="4835" y="14361"/>
                  <a:pt x="5009" y="14348"/>
                  <a:pt x="5184" y="14320"/>
                </a:cubicBezTo>
                <a:cubicBezTo>
                  <a:pt x="7039" y="14022"/>
                  <a:pt x="8271" y="12316"/>
                  <a:pt x="9433" y="10841"/>
                </a:cubicBezTo>
                <a:cubicBezTo>
                  <a:pt x="10993" y="8857"/>
                  <a:pt x="12849" y="7011"/>
                  <a:pt x="15174" y="6025"/>
                </a:cubicBezTo>
                <a:cubicBezTo>
                  <a:pt x="16595" y="5421"/>
                  <a:pt x="18335" y="5003"/>
                  <a:pt x="18972" y="3598"/>
                </a:cubicBezTo>
                <a:cubicBezTo>
                  <a:pt x="19221" y="3046"/>
                  <a:pt x="19224" y="2334"/>
                  <a:pt x="18809" y="1893"/>
                </a:cubicBezTo>
                <a:cubicBezTo>
                  <a:pt x="18606" y="1678"/>
                  <a:pt x="18328" y="1550"/>
                  <a:pt x="18054" y="1435"/>
                </a:cubicBezTo>
                <a:cubicBezTo>
                  <a:pt x="15761" y="460"/>
                  <a:pt x="13333" y="1"/>
                  <a:pt x="108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655625" y="60825"/>
            <a:ext cx="1068491" cy="841790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/>
          <p:nvPr/>
        </p:nvSpPr>
        <p:spPr>
          <a:xfrm rot="1752558">
            <a:off x="-891559" y="3873490"/>
            <a:ext cx="3757266" cy="1749645"/>
          </a:xfrm>
          <a:custGeom>
            <a:rect b="b" l="l" r="r" t="t"/>
            <a:pathLst>
              <a:path extrusionOk="0" h="15104" w="32435">
                <a:moveTo>
                  <a:pt x="19826" y="0"/>
                </a:moveTo>
                <a:cubicBezTo>
                  <a:pt x="16806" y="0"/>
                  <a:pt x="14531" y="2829"/>
                  <a:pt x="11637" y="3741"/>
                </a:cubicBezTo>
                <a:cubicBezTo>
                  <a:pt x="8582" y="4703"/>
                  <a:pt x="4889" y="3517"/>
                  <a:pt x="2299" y="5401"/>
                </a:cubicBezTo>
                <a:cubicBezTo>
                  <a:pt x="472" y="6730"/>
                  <a:pt x="1" y="9210"/>
                  <a:pt x="526" y="11304"/>
                </a:cubicBezTo>
                <a:cubicBezTo>
                  <a:pt x="1165" y="13847"/>
                  <a:pt x="3393" y="13899"/>
                  <a:pt x="5729" y="14157"/>
                </a:cubicBezTo>
                <a:cubicBezTo>
                  <a:pt x="11416" y="14788"/>
                  <a:pt x="17138" y="15104"/>
                  <a:pt x="22860" y="15104"/>
                </a:cubicBezTo>
                <a:cubicBezTo>
                  <a:pt x="25956" y="15104"/>
                  <a:pt x="29052" y="15011"/>
                  <a:pt x="32143" y="14826"/>
                </a:cubicBezTo>
                <a:cubicBezTo>
                  <a:pt x="32346" y="13227"/>
                  <a:pt x="32434" y="11323"/>
                  <a:pt x="31180" y="10310"/>
                </a:cubicBezTo>
                <a:cubicBezTo>
                  <a:pt x="30401" y="9681"/>
                  <a:pt x="29316" y="9603"/>
                  <a:pt x="28433" y="9131"/>
                </a:cubicBezTo>
                <a:cubicBezTo>
                  <a:pt x="26549" y="8122"/>
                  <a:pt x="26072" y="5707"/>
                  <a:pt x="25120" y="3794"/>
                </a:cubicBezTo>
                <a:cubicBezTo>
                  <a:pt x="24114" y="1775"/>
                  <a:pt x="22175" y="46"/>
                  <a:pt x="19920" y="1"/>
                </a:cubicBezTo>
                <a:cubicBezTo>
                  <a:pt x="19889" y="1"/>
                  <a:pt x="19857" y="0"/>
                  <a:pt x="198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 rot="-3730653">
            <a:off x="6448867" y="4310334"/>
            <a:ext cx="2300056" cy="1440781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/>
          <p:nvPr/>
        </p:nvSpPr>
        <p:spPr>
          <a:xfrm rot="8718858">
            <a:off x="463980" y="940571"/>
            <a:ext cx="650970" cy="778535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300300" y="4777376"/>
            <a:ext cx="234869" cy="225877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3"/>
          <p:cNvSpPr/>
          <p:nvPr/>
        </p:nvSpPr>
        <p:spPr>
          <a:xfrm rot="-1144307">
            <a:off x="4090186" y="-1631616"/>
            <a:ext cx="2627512" cy="2151770"/>
          </a:xfrm>
          <a:custGeom>
            <a:rect b="b" l="l" r="r" t="t"/>
            <a:pathLst>
              <a:path extrusionOk="0" h="17911" w="21871">
                <a:moveTo>
                  <a:pt x="5112" y="1"/>
                </a:moveTo>
                <a:cubicBezTo>
                  <a:pt x="3735" y="1"/>
                  <a:pt x="2529" y="507"/>
                  <a:pt x="1750" y="1965"/>
                </a:cubicBezTo>
                <a:cubicBezTo>
                  <a:pt x="1" y="5236"/>
                  <a:pt x="1575" y="11012"/>
                  <a:pt x="3687" y="13678"/>
                </a:cubicBezTo>
                <a:cubicBezTo>
                  <a:pt x="5800" y="16345"/>
                  <a:pt x="9196" y="17910"/>
                  <a:pt x="12588" y="17910"/>
                </a:cubicBezTo>
                <a:cubicBezTo>
                  <a:pt x="13326" y="17910"/>
                  <a:pt x="14064" y="17836"/>
                  <a:pt x="14788" y="17683"/>
                </a:cubicBezTo>
                <a:cubicBezTo>
                  <a:pt x="16143" y="17397"/>
                  <a:pt x="17456" y="16848"/>
                  <a:pt x="18527" y="15972"/>
                </a:cubicBezTo>
                <a:cubicBezTo>
                  <a:pt x="21080" y="13882"/>
                  <a:pt x="21870" y="10116"/>
                  <a:pt x="20948" y="6948"/>
                </a:cubicBezTo>
                <a:cubicBezTo>
                  <a:pt x="20640" y="5892"/>
                  <a:pt x="20142" y="4854"/>
                  <a:pt x="19300" y="4147"/>
                </a:cubicBezTo>
                <a:cubicBezTo>
                  <a:pt x="17714" y="2814"/>
                  <a:pt x="15406" y="2978"/>
                  <a:pt x="13389" y="2508"/>
                </a:cubicBezTo>
                <a:cubicBezTo>
                  <a:pt x="11300" y="2021"/>
                  <a:pt x="7863" y="1"/>
                  <a:pt x="5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922100" y="4602425"/>
            <a:ext cx="1321819" cy="1245219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4_1_1_1_1">
    <p:bg>
      <p:bgPr>
        <a:solidFill>
          <a:schemeClr val="lt2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240" name="Google Shape;240;p21"/>
          <p:cNvGrpSpPr/>
          <p:nvPr/>
        </p:nvGrpSpPr>
        <p:grpSpPr>
          <a:xfrm>
            <a:off x="5935541" y="4612911"/>
            <a:ext cx="1220011" cy="897729"/>
            <a:chOff x="5935541" y="4612911"/>
            <a:chExt cx="1220011" cy="897729"/>
          </a:xfrm>
        </p:grpSpPr>
        <p:sp>
          <p:nvSpPr>
            <p:cNvPr id="241" name="Google Shape;241;p21"/>
            <p:cNvSpPr/>
            <p:nvPr/>
          </p:nvSpPr>
          <p:spPr>
            <a:xfrm flipH="1" rot="6951893">
              <a:off x="6942294" y="5297382"/>
              <a:ext cx="182578" cy="182578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1"/>
            <p:cNvSpPr/>
            <p:nvPr/>
          </p:nvSpPr>
          <p:spPr>
            <a:xfrm flipH="1" rot="6951893">
              <a:off x="6782679" y="5079259"/>
              <a:ext cx="182732" cy="182655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1"/>
            <p:cNvSpPr/>
            <p:nvPr/>
          </p:nvSpPr>
          <p:spPr>
            <a:xfrm flipH="1" rot="6951893">
              <a:off x="6616550" y="4910792"/>
              <a:ext cx="130578" cy="130424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1"/>
            <p:cNvSpPr/>
            <p:nvPr/>
          </p:nvSpPr>
          <p:spPr>
            <a:xfrm flipH="1" rot="6951893">
              <a:off x="6420633" y="4786988"/>
              <a:ext cx="130501" cy="130424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1"/>
            <p:cNvSpPr/>
            <p:nvPr/>
          </p:nvSpPr>
          <p:spPr>
            <a:xfrm flipH="1" rot="6951893">
              <a:off x="6193100" y="4689549"/>
              <a:ext cx="130424" cy="130424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1"/>
            <p:cNvSpPr/>
            <p:nvPr/>
          </p:nvSpPr>
          <p:spPr>
            <a:xfrm flipH="1" rot="6951893">
              <a:off x="5957470" y="4634841"/>
              <a:ext cx="130501" cy="130501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7" name="Google Shape;247;p21"/>
          <p:cNvSpPr/>
          <p:nvPr/>
        </p:nvSpPr>
        <p:spPr>
          <a:xfrm>
            <a:off x="7659050" y="-280875"/>
            <a:ext cx="2232156" cy="2102800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1"/>
          <p:cNvSpPr/>
          <p:nvPr/>
        </p:nvSpPr>
        <p:spPr>
          <a:xfrm rot="-4562283">
            <a:off x="8478636" y="3576740"/>
            <a:ext cx="1510137" cy="1128180"/>
          </a:xfrm>
          <a:custGeom>
            <a:rect b="b" l="l" r="r" t="t"/>
            <a:pathLst>
              <a:path extrusionOk="0" h="14362" w="19225">
                <a:moveTo>
                  <a:pt x="10892" y="1"/>
                </a:moveTo>
                <a:cubicBezTo>
                  <a:pt x="9109" y="1"/>
                  <a:pt x="7320" y="246"/>
                  <a:pt x="5572" y="714"/>
                </a:cubicBezTo>
                <a:cubicBezTo>
                  <a:pt x="2167" y="1626"/>
                  <a:pt x="527" y="3422"/>
                  <a:pt x="164" y="7142"/>
                </a:cubicBezTo>
                <a:cubicBezTo>
                  <a:pt x="0" y="8824"/>
                  <a:pt x="135" y="10599"/>
                  <a:pt x="982" y="12062"/>
                </a:cubicBezTo>
                <a:cubicBezTo>
                  <a:pt x="1741" y="13372"/>
                  <a:pt x="3171" y="14361"/>
                  <a:pt x="4661" y="14361"/>
                </a:cubicBezTo>
                <a:cubicBezTo>
                  <a:pt x="4835" y="14361"/>
                  <a:pt x="5009" y="14348"/>
                  <a:pt x="5184" y="14320"/>
                </a:cubicBezTo>
                <a:cubicBezTo>
                  <a:pt x="7039" y="14022"/>
                  <a:pt x="8271" y="12316"/>
                  <a:pt x="9433" y="10841"/>
                </a:cubicBezTo>
                <a:cubicBezTo>
                  <a:pt x="10993" y="8857"/>
                  <a:pt x="12849" y="7011"/>
                  <a:pt x="15174" y="6025"/>
                </a:cubicBezTo>
                <a:cubicBezTo>
                  <a:pt x="16595" y="5421"/>
                  <a:pt x="18335" y="5003"/>
                  <a:pt x="18972" y="3598"/>
                </a:cubicBezTo>
                <a:cubicBezTo>
                  <a:pt x="19221" y="3046"/>
                  <a:pt x="19224" y="2334"/>
                  <a:pt x="18809" y="1893"/>
                </a:cubicBezTo>
                <a:cubicBezTo>
                  <a:pt x="18606" y="1678"/>
                  <a:pt x="18328" y="1550"/>
                  <a:pt x="18054" y="1435"/>
                </a:cubicBezTo>
                <a:cubicBezTo>
                  <a:pt x="15761" y="460"/>
                  <a:pt x="13333" y="1"/>
                  <a:pt x="108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1"/>
          <p:cNvSpPr/>
          <p:nvPr/>
        </p:nvSpPr>
        <p:spPr>
          <a:xfrm rot="-6256265">
            <a:off x="2436824" y="-894842"/>
            <a:ext cx="1250938" cy="1496101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1"/>
          <p:cNvSpPr/>
          <p:nvPr/>
        </p:nvSpPr>
        <p:spPr>
          <a:xfrm>
            <a:off x="415375" y="4773225"/>
            <a:ext cx="959397" cy="922631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1"/>
          <p:cNvSpPr/>
          <p:nvPr/>
        </p:nvSpPr>
        <p:spPr>
          <a:xfrm rot="-1943127">
            <a:off x="-1112817" y="2044372"/>
            <a:ext cx="1678038" cy="2166101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1"/>
          <p:cNvSpPr/>
          <p:nvPr/>
        </p:nvSpPr>
        <p:spPr>
          <a:xfrm rot="7381224">
            <a:off x="7469495" y="4773225"/>
            <a:ext cx="959399" cy="922631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3" name="Google Shape;253;p21"/>
          <p:cNvGrpSpPr/>
          <p:nvPr/>
        </p:nvGrpSpPr>
        <p:grpSpPr>
          <a:xfrm>
            <a:off x="-329802" y="494125"/>
            <a:ext cx="745182" cy="1291269"/>
            <a:chOff x="-329802" y="494125"/>
            <a:chExt cx="745182" cy="1291269"/>
          </a:xfrm>
        </p:grpSpPr>
        <p:sp>
          <p:nvSpPr>
            <p:cNvPr id="254" name="Google Shape;254;p21"/>
            <p:cNvSpPr/>
            <p:nvPr/>
          </p:nvSpPr>
          <p:spPr>
            <a:xfrm rot="-1091844">
              <a:off x="-305859" y="518067"/>
              <a:ext cx="182574" cy="182574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1"/>
            <p:cNvSpPr/>
            <p:nvPr/>
          </p:nvSpPr>
          <p:spPr>
            <a:xfrm rot="-1091844">
              <a:off x="-111081" y="705232"/>
              <a:ext cx="182728" cy="182651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1"/>
            <p:cNvSpPr/>
            <p:nvPr/>
          </p:nvSpPr>
          <p:spPr>
            <a:xfrm rot="-1091844">
              <a:off x="82202" y="947789"/>
              <a:ext cx="130575" cy="130421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1"/>
            <p:cNvSpPr/>
            <p:nvPr/>
          </p:nvSpPr>
          <p:spPr>
            <a:xfrm rot="-1091844">
              <a:off x="178800" y="1158508"/>
              <a:ext cx="130498" cy="130421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1"/>
            <p:cNvSpPr/>
            <p:nvPr/>
          </p:nvSpPr>
          <p:spPr>
            <a:xfrm rot="-1091844">
              <a:off x="245052" y="1397043"/>
              <a:ext cx="130421" cy="130421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1"/>
            <p:cNvSpPr/>
            <p:nvPr/>
          </p:nvSpPr>
          <p:spPr>
            <a:xfrm rot="-1091844">
              <a:off x="267769" y="1637783"/>
              <a:ext cx="130498" cy="130498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4_1_1_1_1_1">
    <p:bg>
      <p:bgPr>
        <a:solidFill>
          <a:schemeClr val="lt2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62" name="Google Shape;262;p22"/>
          <p:cNvSpPr/>
          <p:nvPr/>
        </p:nvSpPr>
        <p:spPr>
          <a:xfrm rot="3674664">
            <a:off x="6810966" y="-380177"/>
            <a:ext cx="2450109" cy="1830349"/>
          </a:xfrm>
          <a:custGeom>
            <a:rect b="b" l="l" r="r" t="t"/>
            <a:pathLst>
              <a:path extrusionOk="0" h="14362" w="19225">
                <a:moveTo>
                  <a:pt x="10892" y="1"/>
                </a:moveTo>
                <a:cubicBezTo>
                  <a:pt x="9109" y="1"/>
                  <a:pt x="7320" y="246"/>
                  <a:pt x="5572" y="714"/>
                </a:cubicBezTo>
                <a:cubicBezTo>
                  <a:pt x="2167" y="1626"/>
                  <a:pt x="527" y="3422"/>
                  <a:pt x="164" y="7142"/>
                </a:cubicBezTo>
                <a:cubicBezTo>
                  <a:pt x="0" y="8824"/>
                  <a:pt x="135" y="10599"/>
                  <a:pt x="982" y="12062"/>
                </a:cubicBezTo>
                <a:cubicBezTo>
                  <a:pt x="1741" y="13372"/>
                  <a:pt x="3171" y="14361"/>
                  <a:pt x="4661" y="14361"/>
                </a:cubicBezTo>
                <a:cubicBezTo>
                  <a:pt x="4835" y="14361"/>
                  <a:pt x="5009" y="14348"/>
                  <a:pt x="5184" y="14320"/>
                </a:cubicBezTo>
                <a:cubicBezTo>
                  <a:pt x="7039" y="14022"/>
                  <a:pt x="8271" y="12316"/>
                  <a:pt x="9433" y="10841"/>
                </a:cubicBezTo>
                <a:cubicBezTo>
                  <a:pt x="10993" y="8857"/>
                  <a:pt x="12849" y="7011"/>
                  <a:pt x="15174" y="6025"/>
                </a:cubicBezTo>
                <a:cubicBezTo>
                  <a:pt x="16595" y="5421"/>
                  <a:pt x="18335" y="5003"/>
                  <a:pt x="18972" y="3598"/>
                </a:cubicBezTo>
                <a:cubicBezTo>
                  <a:pt x="19221" y="3046"/>
                  <a:pt x="19224" y="2334"/>
                  <a:pt x="18809" y="1893"/>
                </a:cubicBezTo>
                <a:cubicBezTo>
                  <a:pt x="18606" y="1678"/>
                  <a:pt x="18328" y="1550"/>
                  <a:pt x="18054" y="1435"/>
                </a:cubicBezTo>
                <a:cubicBezTo>
                  <a:pt x="15761" y="460"/>
                  <a:pt x="13333" y="1"/>
                  <a:pt x="108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2"/>
          <p:cNvSpPr/>
          <p:nvPr/>
        </p:nvSpPr>
        <p:spPr>
          <a:xfrm>
            <a:off x="5065977" y="-251759"/>
            <a:ext cx="1051783" cy="828607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2"/>
          <p:cNvSpPr/>
          <p:nvPr/>
        </p:nvSpPr>
        <p:spPr>
          <a:xfrm rot="-4478691">
            <a:off x="7671378" y="4270903"/>
            <a:ext cx="2602901" cy="1630447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2"/>
          <p:cNvSpPr/>
          <p:nvPr/>
        </p:nvSpPr>
        <p:spPr>
          <a:xfrm>
            <a:off x="168260" y="-71150"/>
            <a:ext cx="203543" cy="244996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2"/>
          <p:cNvSpPr/>
          <p:nvPr/>
        </p:nvSpPr>
        <p:spPr>
          <a:xfrm>
            <a:off x="-883518" y="1243022"/>
            <a:ext cx="1051773" cy="953014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2"/>
          <p:cNvSpPr/>
          <p:nvPr/>
        </p:nvSpPr>
        <p:spPr>
          <a:xfrm>
            <a:off x="-883528" y="3690938"/>
            <a:ext cx="1296621" cy="1550736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4_1_1_1_1_1_1">
    <p:bg>
      <p:bgPr>
        <a:solidFill>
          <a:schemeClr val="lt2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0" name="Google Shape;270;p23"/>
          <p:cNvSpPr/>
          <p:nvPr/>
        </p:nvSpPr>
        <p:spPr>
          <a:xfrm>
            <a:off x="5630877" y="3557554"/>
            <a:ext cx="2000256" cy="1884339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3"/>
          <p:cNvSpPr/>
          <p:nvPr/>
        </p:nvSpPr>
        <p:spPr>
          <a:xfrm>
            <a:off x="7149550" y="3914475"/>
            <a:ext cx="829710" cy="797904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3"/>
          <p:cNvSpPr/>
          <p:nvPr/>
        </p:nvSpPr>
        <p:spPr>
          <a:xfrm flipH="1">
            <a:off x="7700138" y="-152392"/>
            <a:ext cx="3342690" cy="1656433"/>
          </a:xfrm>
          <a:custGeom>
            <a:rect b="b" l="l" r="r" t="t"/>
            <a:pathLst>
              <a:path extrusionOk="0" h="19850" w="40055">
                <a:moveTo>
                  <a:pt x="37538" y="1"/>
                </a:moveTo>
                <a:cubicBezTo>
                  <a:pt x="37528" y="1"/>
                  <a:pt x="37517" y="1"/>
                  <a:pt x="37507" y="1"/>
                </a:cubicBezTo>
                <a:lnTo>
                  <a:pt x="19894" y="43"/>
                </a:lnTo>
                <a:cubicBezTo>
                  <a:pt x="17692" y="48"/>
                  <a:pt x="15490" y="54"/>
                  <a:pt x="13288" y="59"/>
                </a:cubicBezTo>
                <a:cubicBezTo>
                  <a:pt x="10125" y="67"/>
                  <a:pt x="6962" y="74"/>
                  <a:pt x="3802" y="208"/>
                </a:cubicBezTo>
                <a:cubicBezTo>
                  <a:pt x="3744" y="210"/>
                  <a:pt x="3681" y="211"/>
                  <a:pt x="3616" y="211"/>
                </a:cubicBezTo>
                <a:cubicBezTo>
                  <a:pt x="3277" y="211"/>
                  <a:pt x="2849" y="184"/>
                  <a:pt x="2416" y="184"/>
                </a:cubicBezTo>
                <a:cubicBezTo>
                  <a:pt x="1549" y="184"/>
                  <a:pt x="660" y="292"/>
                  <a:pt x="417" y="942"/>
                </a:cubicBezTo>
                <a:cubicBezTo>
                  <a:pt x="0" y="2051"/>
                  <a:pt x="1529" y="3549"/>
                  <a:pt x="2335" y="3990"/>
                </a:cubicBezTo>
                <a:cubicBezTo>
                  <a:pt x="3341" y="4540"/>
                  <a:pt x="4505" y="4695"/>
                  <a:pt x="5660" y="4695"/>
                </a:cubicBezTo>
                <a:cubicBezTo>
                  <a:pt x="5885" y="4695"/>
                  <a:pt x="6109" y="4689"/>
                  <a:pt x="6331" y="4679"/>
                </a:cubicBezTo>
                <a:cubicBezTo>
                  <a:pt x="8172" y="4597"/>
                  <a:pt x="9998" y="4264"/>
                  <a:pt x="11839" y="4264"/>
                </a:cubicBezTo>
                <a:cubicBezTo>
                  <a:pt x="11890" y="4264"/>
                  <a:pt x="11941" y="4264"/>
                  <a:pt x="11993" y="4265"/>
                </a:cubicBezTo>
                <a:cubicBezTo>
                  <a:pt x="13886" y="4286"/>
                  <a:pt x="15868" y="4727"/>
                  <a:pt x="17268" y="6002"/>
                </a:cubicBezTo>
                <a:cubicBezTo>
                  <a:pt x="18138" y="6793"/>
                  <a:pt x="18722" y="7849"/>
                  <a:pt x="19180" y="8932"/>
                </a:cubicBezTo>
                <a:cubicBezTo>
                  <a:pt x="19934" y="10716"/>
                  <a:pt x="20384" y="12628"/>
                  <a:pt x="20504" y="14561"/>
                </a:cubicBezTo>
                <a:cubicBezTo>
                  <a:pt x="20598" y="16053"/>
                  <a:pt x="20551" y="17708"/>
                  <a:pt x="21536" y="18831"/>
                </a:cubicBezTo>
                <a:cubicBezTo>
                  <a:pt x="22150" y="19531"/>
                  <a:pt x="23061" y="19850"/>
                  <a:pt x="23997" y="19850"/>
                </a:cubicBezTo>
                <a:cubicBezTo>
                  <a:pt x="24734" y="19850"/>
                  <a:pt x="25486" y="19653"/>
                  <a:pt x="26122" y="19290"/>
                </a:cubicBezTo>
                <a:cubicBezTo>
                  <a:pt x="27568" y="18465"/>
                  <a:pt x="28516" y="16988"/>
                  <a:pt x="29243" y="15493"/>
                </a:cubicBezTo>
                <a:cubicBezTo>
                  <a:pt x="29972" y="13997"/>
                  <a:pt x="30547" y="12410"/>
                  <a:pt x="31520" y="11059"/>
                </a:cubicBezTo>
                <a:cubicBezTo>
                  <a:pt x="32540" y="9642"/>
                  <a:pt x="33983" y="8534"/>
                  <a:pt x="35614" y="7913"/>
                </a:cubicBezTo>
                <a:cubicBezTo>
                  <a:pt x="36690" y="7505"/>
                  <a:pt x="37887" y="7278"/>
                  <a:pt x="38735" y="6501"/>
                </a:cubicBezTo>
                <a:cubicBezTo>
                  <a:pt x="39897" y="5436"/>
                  <a:pt x="40047" y="3681"/>
                  <a:pt x="40053" y="2103"/>
                </a:cubicBezTo>
                <a:cubicBezTo>
                  <a:pt x="40055" y="1660"/>
                  <a:pt x="40045" y="1192"/>
                  <a:pt x="39816" y="813"/>
                </a:cubicBezTo>
                <a:cubicBezTo>
                  <a:pt x="39380" y="89"/>
                  <a:pt x="38387" y="1"/>
                  <a:pt x="375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3"/>
          <p:cNvSpPr/>
          <p:nvPr/>
        </p:nvSpPr>
        <p:spPr>
          <a:xfrm rot="632989">
            <a:off x="887014" y="4351302"/>
            <a:ext cx="1469335" cy="1501167"/>
          </a:xfrm>
          <a:custGeom>
            <a:rect b="b" l="l" r="r" t="t"/>
            <a:pathLst>
              <a:path extrusionOk="0" h="18675" w="18279">
                <a:moveTo>
                  <a:pt x="13375" y="0"/>
                </a:moveTo>
                <a:cubicBezTo>
                  <a:pt x="12417" y="0"/>
                  <a:pt x="11462" y="393"/>
                  <a:pt x="10692" y="1296"/>
                </a:cubicBezTo>
                <a:cubicBezTo>
                  <a:pt x="10011" y="2096"/>
                  <a:pt x="9771" y="3110"/>
                  <a:pt x="9021" y="3877"/>
                </a:cubicBezTo>
                <a:cubicBezTo>
                  <a:pt x="7976" y="4948"/>
                  <a:pt x="6451" y="5528"/>
                  <a:pt x="5089" y="6069"/>
                </a:cubicBezTo>
                <a:cubicBezTo>
                  <a:pt x="4040" y="6486"/>
                  <a:pt x="2980" y="6937"/>
                  <a:pt x="2117" y="7664"/>
                </a:cubicBezTo>
                <a:cubicBezTo>
                  <a:pt x="762" y="8805"/>
                  <a:pt x="1" y="10600"/>
                  <a:pt x="74" y="12369"/>
                </a:cubicBezTo>
                <a:cubicBezTo>
                  <a:pt x="148" y="14138"/>
                  <a:pt x="1042" y="15847"/>
                  <a:pt x="2425" y="16953"/>
                </a:cubicBezTo>
                <a:cubicBezTo>
                  <a:pt x="3273" y="17630"/>
                  <a:pt x="4285" y="18085"/>
                  <a:pt x="5334" y="18365"/>
                </a:cubicBezTo>
                <a:cubicBezTo>
                  <a:pt x="6122" y="18574"/>
                  <a:pt x="6932" y="18675"/>
                  <a:pt x="7741" y="18675"/>
                </a:cubicBezTo>
                <a:cubicBezTo>
                  <a:pt x="11568" y="18675"/>
                  <a:pt x="15403" y="16437"/>
                  <a:pt x="17072" y="12961"/>
                </a:cubicBezTo>
                <a:cubicBezTo>
                  <a:pt x="17978" y="11074"/>
                  <a:pt x="18279" y="8940"/>
                  <a:pt x="18227" y="6847"/>
                </a:cubicBezTo>
                <a:cubicBezTo>
                  <a:pt x="18188" y="5274"/>
                  <a:pt x="17940" y="3660"/>
                  <a:pt x="17133" y="2310"/>
                </a:cubicBezTo>
                <a:cubicBezTo>
                  <a:pt x="16295" y="908"/>
                  <a:pt x="14831" y="0"/>
                  <a:pt x="133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3"/>
          <p:cNvSpPr/>
          <p:nvPr/>
        </p:nvSpPr>
        <p:spPr>
          <a:xfrm rot="-7511528">
            <a:off x="-992012" y="-414396"/>
            <a:ext cx="2391986" cy="1533453"/>
          </a:xfrm>
          <a:custGeom>
            <a:rect b="b" l="l" r="r" t="t"/>
            <a:pathLst>
              <a:path extrusionOk="0" h="18908" w="29494">
                <a:moveTo>
                  <a:pt x="5258" y="0"/>
                </a:moveTo>
                <a:cubicBezTo>
                  <a:pt x="3929" y="0"/>
                  <a:pt x="2063" y="84"/>
                  <a:pt x="1238" y="1000"/>
                </a:cubicBezTo>
                <a:cubicBezTo>
                  <a:pt x="1" y="2376"/>
                  <a:pt x="2049" y="3896"/>
                  <a:pt x="3381" y="4515"/>
                </a:cubicBezTo>
                <a:cubicBezTo>
                  <a:pt x="4610" y="5085"/>
                  <a:pt x="5957" y="5364"/>
                  <a:pt x="7198" y="5908"/>
                </a:cubicBezTo>
                <a:cubicBezTo>
                  <a:pt x="9194" y="6783"/>
                  <a:pt x="10876" y="8358"/>
                  <a:pt x="11879" y="10295"/>
                </a:cubicBezTo>
                <a:cubicBezTo>
                  <a:pt x="13266" y="12970"/>
                  <a:pt x="13554" y="16484"/>
                  <a:pt x="16077" y="18130"/>
                </a:cubicBezTo>
                <a:cubicBezTo>
                  <a:pt x="16909" y="18673"/>
                  <a:pt x="17853" y="18907"/>
                  <a:pt x="18824" y="18907"/>
                </a:cubicBezTo>
                <a:cubicBezTo>
                  <a:pt x="20547" y="18907"/>
                  <a:pt x="22353" y="18170"/>
                  <a:pt x="23760" y="17111"/>
                </a:cubicBezTo>
                <a:cubicBezTo>
                  <a:pt x="26258" y="15231"/>
                  <a:pt x="28006" y="12452"/>
                  <a:pt x="28914" y="9459"/>
                </a:cubicBezTo>
                <a:cubicBezTo>
                  <a:pt x="29262" y="8308"/>
                  <a:pt x="29493" y="7069"/>
                  <a:pt x="29177" y="5909"/>
                </a:cubicBezTo>
                <a:cubicBezTo>
                  <a:pt x="28800" y="4524"/>
                  <a:pt x="27678" y="3435"/>
                  <a:pt x="26402" y="2779"/>
                </a:cubicBezTo>
                <a:cubicBezTo>
                  <a:pt x="25125" y="2121"/>
                  <a:pt x="23693" y="1839"/>
                  <a:pt x="22280" y="1590"/>
                </a:cubicBezTo>
                <a:cubicBezTo>
                  <a:pt x="16865" y="631"/>
                  <a:pt x="11377" y="38"/>
                  <a:pt x="5878" y="4"/>
                </a:cubicBezTo>
                <a:cubicBezTo>
                  <a:pt x="5692" y="3"/>
                  <a:pt x="5483" y="0"/>
                  <a:pt x="52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3"/>
          <p:cNvSpPr/>
          <p:nvPr/>
        </p:nvSpPr>
        <p:spPr>
          <a:xfrm>
            <a:off x="4330100" y="-807950"/>
            <a:ext cx="1300767" cy="1555667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3"/>
          <p:cNvSpPr/>
          <p:nvPr/>
        </p:nvSpPr>
        <p:spPr>
          <a:xfrm>
            <a:off x="7482925" y="65976"/>
            <a:ext cx="595528" cy="572699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4_1_1_1_1_1_1_1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9" name="Google Shape;279;p24"/>
          <p:cNvSpPr/>
          <p:nvPr/>
        </p:nvSpPr>
        <p:spPr>
          <a:xfrm>
            <a:off x="6793341" y="4831125"/>
            <a:ext cx="1269574" cy="1000210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4"/>
          <p:cNvSpPr/>
          <p:nvPr/>
        </p:nvSpPr>
        <p:spPr>
          <a:xfrm rot="-3896612">
            <a:off x="8090061" y="-491634"/>
            <a:ext cx="1544917" cy="1859555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4"/>
          <p:cNvSpPr/>
          <p:nvPr/>
        </p:nvSpPr>
        <p:spPr>
          <a:xfrm>
            <a:off x="668350" y="4408425"/>
            <a:ext cx="763974" cy="692302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4"/>
          <p:cNvSpPr/>
          <p:nvPr/>
        </p:nvSpPr>
        <p:spPr>
          <a:xfrm>
            <a:off x="356325" y="4656074"/>
            <a:ext cx="1788740" cy="1467020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4"/>
          <p:cNvSpPr/>
          <p:nvPr/>
        </p:nvSpPr>
        <p:spPr>
          <a:xfrm rot="-3896612">
            <a:off x="-1034889" y="-979609"/>
            <a:ext cx="1544917" cy="1859555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4_1_1_1_1_1_1_1_1">
    <p:bg>
      <p:bgPr>
        <a:solidFill>
          <a:schemeClr val="lt2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6" name="Google Shape;286;p25"/>
          <p:cNvSpPr/>
          <p:nvPr/>
        </p:nvSpPr>
        <p:spPr>
          <a:xfrm>
            <a:off x="6269350" y="-251950"/>
            <a:ext cx="1104599" cy="870258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5"/>
          <p:cNvSpPr/>
          <p:nvPr/>
        </p:nvSpPr>
        <p:spPr>
          <a:xfrm>
            <a:off x="8029425" y="3659113"/>
            <a:ext cx="1382542" cy="1898787"/>
          </a:xfrm>
          <a:custGeom>
            <a:rect b="b" l="l" r="r" t="t"/>
            <a:pathLst>
              <a:path extrusionOk="0" h="21822" w="15889">
                <a:moveTo>
                  <a:pt x="13851" y="1"/>
                </a:moveTo>
                <a:cubicBezTo>
                  <a:pt x="12180" y="1"/>
                  <a:pt x="10042" y="1859"/>
                  <a:pt x="9177" y="2845"/>
                </a:cubicBezTo>
                <a:cubicBezTo>
                  <a:pt x="7570" y="4677"/>
                  <a:pt x="6338" y="6949"/>
                  <a:pt x="4500" y="8478"/>
                </a:cubicBezTo>
                <a:cubicBezTo>
                  <a:pt x="3381" y="9408"/>
                  <a:pt x="2036" y="10065"/>
                  <a:pt x="1205" y="11325"/>
                </a:cubicBezTo>
                <a:cubicBezTo>
                  <a:pt x="0" y="13156"/>
                  <a:pt x="265" y="15870"/>
                  <a:pt x="1448" y="17720"/>
                </a:cubicBezTo>
                <a:cubicBezTo>
                  <a:pt x="2631" y="19569"/>
                  <a:pt x="4547" y="20660"/>
                  <a:pt x="6496" y="21244"/>
                </a:cubicBezTo>
                <a:cubicBezTo>
                  <a:pt x="7778" y="21629"/>
                  <a:pt x="9105" y="21821"/>
                  <a:pt x="10431" y="21821"/>
                </a:cubicBezTo>
                <a:cubicBezTo>
                  <a:pt x="11990" y="21821"/>
                  <a:pt x="13549" y="21556"/>
                  <a:pt x="15037" y="21028"/>
                </a:cubicBezTo>
                <a:cubicBezTo>
                  <a:pt x="15344" y="18686"/>
                  <a:pt x="15651" y="16334"/>
                  <a:pt x="15629" y="13966"/>
                </a:cubicBezTo>
                <a:cubicBezTo>
                  <a:pt x="15611" y="12191"/>
                  <a:pt x="15408" y="10424"/>
                  <a:pt x="15316" y="8652"/>
                </a:cubicBezTo>
                <a:cubicBezTo>
                  <a:pt x="15233" y="7056"/>
                  <a:pt x="15241" y="5456"/>
                  <a:pt x="15339" y="3862"/>
                </a:cubicBezTo>
                <a:cubicBezTo>
                  <a:pt x="15401" y="2845"/>
                  <a:pt x="15888" y="1212"/>
                  <a:pt x="15060" y="453"/>
                </a:cubicBezTo>
                <a:cubicBezTo>
                  <a:pt x="14713" y="134"/>
                  <a:pt x="14299" y="1"/>
                  <a:pt x="138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5"/>
          <p:cNvSpPr/>
          <p:nvPr/>
        </p:nvSpPr>
        <p:spPr>
          <a:xfrm rot="2699966">
            <a:off x="1021784" y="4644886"/>
            <a:ext cx="2333386" cy="1461674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5"/>
          <p:cNvSpPr/>
          <p:nvPr/>
        </p:nvSpPr>
        <p:spPr>
          <a:xfrm>
            <a:off x="573525" y="4608511"/>
            <a:ext cx="1104598" cy="1329561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5"/>
          <p:cNvSpPr/>
          <p:nvPr/>
        </p:nvSpPr>
        <p:spPr>
          <a:xfrm>
            <a:off x="-649275" y="445025"/>
            <a:ext cx="1069932" cy="1279598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5"/>
          <p:cNvSpPr/>
          <p:nvPr/>
        </p:nvSpPr>
        <p:spPr>
          <a:xfrm>
            <a:off x="8818575" y="235475"/>
            <a:ext cx="1069932" cy="1279598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4_1_1_1_1_1_1_1_1_1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94" name="Google Shape;294;p26"/>
          <p:cNvSpPr/>
          <p:nvPr/>
        </p:nvSpPr>
        <p:spPr>
          <a:xfrm>
            <a:off x="-210225" y="4813265"/>
            <a:ext cx="1937196" cy="1091747"/>
          </a:xfrm>
          <a:custGeom>
            <a:rect b="b" l="l" r="r" t="t"/>
            <a:pathLst>
              <a:path extrusionOk="0" h="10328" w="18326">
                <a:moveTo>
                  <a:pt x="11061" y="1"/>
                </a:moveTo>
                <a:cubicBezTo>
                  <a:pt x="11018" y="1"/>
                  <a:pt x="10976" y="2"/>
                  <a:pt x="10934" y="3"/>
                </a:cubicBezTo>
                <a:cubicBezTo>
                  <a:pt x="8576" y="73"/>
                  <a:pt x="6733" y="2010"/>
                  <a:pt x="5342" y="3916"/>
                </a:cubicBezTo>
                <a:cubicBezTo>
                  <a:pt x="4352" y="5273"/>
                  <a:pt x="1" y="9075"/>
                  <a:pt x="3253" y="10104"/>
                </a:cubicBezTo>
                <a:cubicBezTo>
                  <a:pt x="3779" y="10271"/>
                  <a:pt x="4409" y="10328"/>
                  <a:pt x="5076" y="10328"/>
                </a:cubicBezTo>
                <a:cubicBezTo>
                  <a:pt x="6404" y="10328"/>
                  <a:pt x="7879" y="10102"/>
                  <a:pt x="8976" y="10061"/>
                </a:cubicBezTo>
                <a:cubicBezTo>
                  <a:pt x="10782" y="9993"/>
                  <a:pt x="12587" y="9878"/>
                  <a:pt x="14388" y="9714"/>
                </a:cubicBezTo>
                <a:cubicBezTo>
                  <a:pt x="15251" y="9636"/>
                  <a:pt x="16137" y="9539"/>
                  <a:pt x="16909" y="9144"/>
                </a:cubicBezTo>
                <a:cubicBezTo>
                  <a:pt x="17681" y="8748"/>
                  <a:pt x="18324" y="7985"/>
                  <a:pt x="18325" y="7117"/>
                </a:cubicBezTo>
                <a:cubicBezTo>
                  <a:pt x="18325" y="6451"/>
                  <a:pt x="17961" y="5847"/>
                  <a:pt x="17609" y="5281"/>
                </a:cubicBezTo>
                <a:cubicBezTo>
                  <a:pt x="16821" y="4018"/>
                  <a:pt x="16022" y="2738"/>
                  <a:pt x="14935" y="1720"/>
                </a:cubicBezTo>
                <a:cubicBezTo>
                  <a:pt x="13879" y="730"/>
                  <a:pt x="12504" y="1"/>
                  <a:pt x="110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6"/>
          <p:cNvSpPr/>
          <p:nvPr/>
        </p:nvSpPr>
        <p:spPr>
          <a:xfrm rot="-8690041">
            <a:off x="7641997" y="4626493"/>
            <a:ext cx="1243690" cy="1750343"/>
          </a:xfrm>
          <a:custGeom>
            <a:rect b="b" l="l" r="r" t="t"/>
            <a:pathLst>
              <a:path extrusionOk="0" h="12475" w="8864">
                <a:moveTo>
                  <a:pt x="4240" y="0"/>
                </a:moveTo>
                <a:cubicBezTo>
                  <a:pt x="1692" y="0"/>
                  <a:pt x="376" y="4674"/>
                  <a:pt x="186" y="6747"/>
                </a:cubicBezTo>
                <a:cubicBezTo>
                  <a:pt x="1" y="8768"/>
                  <a:pt x="838" y="11021"/>
                  <a:pt x="2665" y="11905"/>
                </a:cubicBezTo>
                <a:cubicBezTo>
                  <a:pt x="3103" y="12118"/>
                  <a:pt x="3579" y="12243"/>
                  <a:pt x="4055" y="12344"/>
                </a:cubicBezTo>
                <a:cubicBezTo>
                  <a:pt x="4391" y="12415"/>
                  <a:pt x="4735" y="12474"/>
                  <a:pt x="5076" y="12474"/>
                </a:cubicBezTo>
                <a:cubicBezTo>
                  <a:pt x="5237" y="12474"/>
                  <a:pt x="5397" y="12461"/>
                  <a:pt x="5556" y="12430"/>
                </a:cubicBezTo>
                <a:cubicBezTo>
                  <a:pt x="6678" y="12208"/>
                  <a:pt x="7433" y="11146"/>
                  <a:pt x="7863" y="10085"/>
                </a:cubicBezTo>
                <a:cubicBezTo>
                  <a:pt x="8864" y="7613"/>
                  <a:pt x="8681" y="4691"/>
                  <a:pt x="7381" y="2363"/>
                </a:cubicBezTo>
                <a:cubicBezTo>
                  <a:pt x="6994" y="1672"/>
                  <a:pt x="6504" y="1021"/>
                  <a:pt x="5849" y="572"/>
                </a:cubicBezTo>
                <a:cubicBezTo>
                  <a:pt x="5266" y="173"/>
                  <a:pt x="4730" y="0"/>
                  <a:pt x="42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6"/>
          <p:cNvSpPr/>
          <p:nvPr/>
        </p:nvSpPr>
        <p:spPr>
          <a:xfrm rot="-3872134">
            <a:off x="-636672" y="4411813"/>
            <a:ext cx="1344830" cy="1373964"/>
          </a:xfrm>
          <a:custGeom>
            <a:rect b="b" l="l" r="r" t="t"/>
            <a:pathLst>
              <a:path extrusionOk="0" h="18675" w="18279">
                <a:moveTo>
                  <a:pt x="13375" y="0"/>
                </a:moveTo>
                <a:cubicBezTo>
                  <a:pt x="12417" y="0"/>
                  <a:pt x="11462" y="393"/>
                  <a:pt x="10692" y="1296"/>
                </a:cubicBezTo>
                <a:cubicBezTo>
                  <a:pt x="10011" y="2096"/>
                  <a:pt x="9771" y="3110"/>
                  <a:pt x="9021" y="3877"/>
                </a:cubicBezTo>
                <a:cubicBezTo>
                  <a:pt x="7976" y="4948"/>
                  <a:pt x="6451" y="5528"/>
                  <a:pt x="5089" y="6069"/>
                </a:cubicBezTo>
                <a:cubicBezTo>
                  <a:pt x="4040" y="6486"/>
                  <a:pt x="2980" y="6937"/>
                  <a:pt x="2117" y="7664"/>
                </a:cubicBezTo>
                <a:cubicBezTo>
                  <a:pt x="762" y="8805"/>
                  <a:pt x="1" y="10600"/>
                  <a:pt x="74" y="12369"/>
                </a:cubicBezTo>
                <a:cubicBezTo>
                  <a:pt x="148" y="14138"/>
                  <a:pt x="1042" y="15847"/>
                  <a:pt x="2425" y="16953"/>
                </a:cubicBezTo>
                <a:cubicBezTo>
                  <a:pt x="3273" y="17630"/>
                  <a:pt x="4285" y="18085"/>
                  <a:pt x="5334" y="18365"/>
                </a:cubicBezTo>
                <a:cubicBezTo>
                  <a:pt x="6122" y="18574"/>
                  <a:pt x="6932" y="18675"/>
                  <a:pt x="7741" y="18675"/>
                </a:cubicBezTo>
                <a:cubicBezTo>
                  <a:pt x="11568" y="18675"/>
                  <a:pt x="15403" y="16437"/>
                  <a:pt x="17072" y="12961"/>
                </a:cubicBezTo>
                <a:cubicBezTo>
                  <a:pt x="17978" y="11074"/>
                  <a:pt x="18279" y="8940"/>
                  <a:pt x="18227" y="6847"/>
                </a:cubicBezTo>
                <a:cubicBezTo>
                  <a:pt x="18188" y="5274"/>
                  <a:pt x="17940" y="3660"/>
                  <a:pt x="17133" y="2310"/>
                </a:cubicBezTo>
                <a:cubicBezTo>
                  <a:pt x="16295" y="908"/>
                  <a:pt x="14831" y="0"/>
                  <a:pt x="13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6"/>
          <p:cNvSpPr/>
          <p:nvPr/>
        </p:nvSpPr>
        <p:spPr>
          <a:xfrm>
            <a:off x="6793300" y="-182412"/>
            <a:ext cx="458144" cy="440582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6"/>
          <p:cNvSpPr/>
          <p:nvPr/>
        </p:nvSpPr>
        <p:spPr>
          <a:xfrm>
            <a:off x="-639700" y="445019"/>
            <a:ext cx="1119180" cy="1444713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6"/>
          <p:cNvSpPr/>
          <p:nvPr/>
        </p:nvSpPr>
        <p:spPr>
          <a:xfrm>
            <a:off x="8144825" y="-419475"/>
            <a:ext cx="1858030" cy="1750355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6"/>
          <p:cNvSpPr/>
          <p:nvPr/>
        </p:nvSpPr>
        <p:spPr>
          <a:xfrm>
            <a:off x="7866236" y="4842873"/>
            <a:ext cx="278581" cy="267902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4_1_1_1_1_1_1_1_1_1_1">
    <p:bg>
      <p:bgPr>
        <a:solidFill>
          <a:schemeClr val="lt2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3" name="Google Shape;303;p27"/>
          <p:cNvSpPr/>
          <p:nvPr/>
        </p:nvSpPr>
        <p:spPr>
          <a:xfrm rot="4603758">
            <a:off x="2496519" y="4983650"/>
            <a:ext cx="2021516" cy="1510170"/>
          </a:xfrm>
          <a:custGeom>
            <a:rect b="b" l="l" r="r" t="t"/>
            <a:pathLst>
              <a:path extrusionOk="0" h="14362" w="19225">
                <a:moveTo>
                  <a:pt x="10892" y="1"/>
                </a:moveTo>
                <a:cubicBezTo>
                  <a:pt x="9109" y="1"/>
                  <a:pt x="7320" y="246"/>
                  <a:pt x="5572" y="714"/>
                </a:cubicBezTo>
                <a:cubicBezTo>
                  <a:pt x="2167" y="1626"/>
                  <a:pt x="527" y="3422"/>
                  <a:pt x="164" y="7142"/>
                </a:cubicBezTo>
                <a:cubicBezTo>
                  <a:pt x="0" y="8824"/>
                  <a:pt x="135" y="10599"/>
                  <a:pt x="982" y="12062"/>
                </a:cubicBezTo>
                <a:cubicBezTo>
                  <a:pt x="1741" y="13372"/>
                  <a:pt x="3171" y="14361"/>
                  <a:pt x="4661" y="14361"/>
                </a:cubicBezTo>
                <a:cubicBezTo>
                  <a:pt x="4835" y="14361"/>
                  <a:pt x="5009" y="14348"/>
                  <a:pt x="5184" y="14320"/>
                </a:cubicBezTo>
                <a:cubicBezTo>
                  <a:pt x="7039" y="14022"/>
                  <a:pt x="8271" y="12316"/>
                  <a:pt x="9433" y="10841"/>
                </a:cubicBezTo>
                <a:cubicBezTo>
                  <a:pt x="10993" y="8857"/>
                  <a:pt x="12849" y="7011"/>
                  <a:pt x="15174" y="6025"/>
                </a:cubicBezTo>
                <a:cubicBezTo>
                  <a:pt x="16595" y="5421"/>
                  <a:pt x="18335" y="5003"/>
                  <a:pt x="18972" y="3598"/>
                </a:cubicBezTo>
                <a:cubicBezTo>
                  <a:pt x="19221" y="3046"/>
                  <a:pt x="19224" y="2334"/>
                  <a:pt x="18809" y="1893"/>
                </a:cubicBezTo>
                <a:cubicBezTo>
                  <a:pt x="18606" y="1678"/>
                  <a:pt x="18328" y="1550"/>
                  <a:pt x="18054" y="1435"/>
                </a:cubicBezTo>
                <a:cubicBezTo>
                  <a:pt x="15761" y="460"/>
                  <a:pt x="13333" y="1"/>
                  <a:pt x="108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7"/>
          <p:cNvSpPr/>
          <p:nvPr/>
        </p:nvSpPr>
        <p:spPr>
          <a:xfrm>
            <a:off x="-488885" y="1062000"/>
            <a:ext cx="963798" cy="759310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7"/>
          <p:cNvSpPr/>
          <p:nvPr/>
        </p:nvSpPr>
        <p:spPr>
          <a:xfrm>
            <a:off x="7105075" y="4422676"/>
            <a:ext cx="2200796" cy="1024844"/>
          </a:xfrm>
          <a:custGeom>
            <a:rect b="b" l="l" r="r" t="t"/>
            <a:pathLst>
              <a:path extrusionOk="0" h="15104" w="32435">
                <a:moveTo>
                  <a:pt x="19826" y="0"/>
                </a:moveTo>
                <a:cubicBezTo>
                  <a:pt x="16806" y="0"/>
                  <a:pt x="14531" y="2829"/>
                  <a:pt x="11637" y="3741"/>
                </a:cubicBezTo>
                <a:cubicBezTo>
                  <a:pt x="8582" y="4703"/>
                  <a:pt x="4889" y="3517"/>
                  <a:pt x="2299" y="5401"/>
                </a:cubicBezTo>
                <a:cubicBezTo>
                  <a:pt x="472" y="6730"/>
                  <a:pt x="1" y="9210"/>
                  <a:pt x="526" y="11304"/>
                </a:cubicBezTo>
                <a:cubicBezTo>
                  <a:pt x="1165" y="13847"/>
                  <a:pt x="3393" y="13899"/>
                  <a:pt x="5729" y="14157"/>
                </a:cubicBezTo>
                <a:cubicBezTo>
                  <a:pt x="11416" y="14788"/>
                  <a:pt x="17138" y="15104"/>
                  <a:pt x="22860" y="15104"/>
                </a:cubicBezTo>
                <a:cubicBezTo>
                  <a:pt x="25956" y="15104"/>
                  <a:pt x="29052" y="15011"/>
                  <a:pt x="32143" y="14826"/>
                </a:cubicBezTo>
                <a:cubicBezTo>
                  <a:pt x="32346" y="13227"/>
                  <a:pt x="32434" y="11323"/>
                  <a:pt x="31180" y="10310"/>
                </a:cubicBezTo>
                <a:cubicBezTo>
                  <a:pt x="30401" y="9681"/>
                  <a:pt x="29316" y="9603"/>
                  <a:pt x="28433" y="9131"/>
                </a:cubicBezTo>
                <a:cubicBezTo>
                  <a:pt x="26549" y="8122"/>
                  <a:pt x="26072" y="5707"/>
                  <a:pt x="25120" y="3794"/>
                </a:cubicBezTo>
                <a:cubicBezTo>
                  <a:pt x="24114" y="1775"/>
                  <a:pt x="22175" y="46"/>
                  <a:pt x="19920" y="1"/>
                </a:cubicBezTo>
                <a:cubicBezTo>
                  <a:pt x="19889" y="1"/>
                  <a:pt x="19857" y="0"/>
                  <a:pt x="198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7"/>
          <p:cNvSpPr/>
          <p:nvPr/>
        </p:nvSpPr>
        <p:spPr>
          <a:xfrm>
            <a:off x="8310925" y="163350"/>
            <a:ext cx="1434605" cy="898653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7"/>
          <p:cNvSpPr/>
          <p:nvPr/>
        </p:nvSpPr>
        <p:spPr>
          <a:xfrm rot="-5841757">
            <a:off x="5030346" y="-1618827"/>
            <a:ext cx="1899702" cy="2286607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7"/>
          <p:cNvSpPr/>
          <p:nvPr/>
        </p:nvSpPr>
        <p:spPr>
          <a:xfrm>
            <a:off x="130200" y="4608500"/>
            <a:ext cx="1169784" cy="1399017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7"/>
          <p:cNvSpPr/>
          <p:nvPr/>
        </p:nvSpPr>
        <p:spPr>
          <a:xfrm>
            <a:off x="3690470" y="4881271"/>
            <a:ext cx="527557" cy="630938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7"/>
          <p:cNvSpPr/>
          <p:nvPr/>
        </p:nvSpPr>
        <p:spPr>
          <a:xfrm>
            <a:off x="6795620" y="-467579"/>
            <a:ext cx="527557" cy="630938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9">
  <p:cSld name="CUSTOM_4_1_1_1_1_1_1_1_1_1_1_1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8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13" name="Google Shape;313;p28"/>
          <p:cNvSpPr/>
          <p:nvPr/>
        </p:nvSpPr>
        <p:spPr>
          <a:xfrm>
            <a:off x="7209750" y="3775225"/>
            <a:ext cx="3203385" cy="1805334"/>
          </a:xfrm>
          <a:custGeom>
            <a:rect b="b" l="l" r="r" t="t"/>
            <a:pathLst>
              <a:path extrusionOk="0" h="10328" w="18326">
                <a:moveTo>
                  <a:pt x="11061" y="1"/>
                </a:moveTo>
                <a:cubicBezTo>
                  <a:pt x="11018" y="1"/>
                  <a:pt x="10976" y="2"/>
                  <a:pt x="10934" y="3"/>
                </a:cubicBezTo>
                <a:cubicBezTo>
                  <a:pt x="8576" y="73"/>
                  <a:pt x="6733" y="2010"/>
                  <a:pt x="5342" y="3916"/>
                </a:cubicBezTo>
                <a:cubicBezTo>
                  <a:pt x="4352" y="5273"/>
                  <a:pt x="1" y="9075"/>
                  <a:pt x="3253" y="10104"/>
                </a:cubicBezTo>
                <a:cubicBezTo>
                  <a:pt x="3779" y="10271"/>
                  <a:pt x="4409" y="10328"/>
                  <a:pt x="5076" y="10328"/>
                </a:cubicBezTo>
                <a:cubicBezTo>
                  <a:pt x="6404" y="10328"/>
                  <a:pt x="7879" y="10102"/>
                  <a:pt x="8976" y="10061"/>
                </a:cubicBezTo>
                <a:cubicBezTo>
                  <a:pt x="10782" y="9993"/>
                  <a:pt x="12587" y="9878"/>
                  <a:pt x="14388" y="9714"/>
                </a:cubicBezTo>
                <a:cubicBezTo>
                  <a:pt x="15251" y="9636"/>
                  <a:pt x="16137" y="9539"/>
                  <a:pt x="16909" y="9144"/>
                </a:cubicBezTo>
                <a:cubicBezTo>
                  <a:pt x="17681" y="8748"/>
                  <a:pt x="18324" y="7985"/>
                  <a:pt x="18325" y="7117"/>
                </a:cubicBezTo>
                <a:cubicBezTo>
                  <a:pt x="18325" y="6451"/>
                  <a:pt x="17961" y="5847"/>
                  <a:pt x="17609" y="5281"/>
                </a:cubicBezTo>
                <a:cubicBezTo>
                  <a:pt x="16821" y="4018"/>
                  <a:pt x="16022" y="2738"/>
                  <a:pt x="14935" y="1720"/>
                </a:cubicBezTo>
                <a:cubicBezTo>
                  <a:pt x="13879" y="730"/>
                  <a:pt x="12504" y="1"/>
                  <a:pt x="110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8"/>
          <p:cNvSpPr/>
          <p:nvPr/>
        </p:nvSpPr>
        <p:spPr>
          <a:xfrm>
            <a:off x="7326625" y="477015"/>
            <a:ext cx="291623" cy="280444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8"/>
          <p:cNvSpPr/>
          <p:nvPr/>
        </p:nvSpPr>
        <p:spPr>
          <a:xfrm rot="-1606182">
            <a:off x="7926004" y="-358840"/>
            <a:ext cx="2114126" cy="1355323"/>
          </a:xfrm>
          <a:custGeom>
            <a:rect b="b" l="l" r="r" t="t"/>
            <a:pathLst>
              <a:path extrusionOk="0" h="18908" w="29494">
                <a:moveTo>
                  <a:pt x="5258" y="0"/>
                </a:moveTo>
                <a:cubicBezTo>
                  <a:pt x="3929" y="0"/>
                  <a:pt x="2063" y="84"/>
                  <a:pt x="1238" y="1000"/>
                </a:cubicBezTo>
                <a:cubicBezTo>
                  <a:pt x="1" y="2376"/>
                  <a:pt x="2049" y="3896"/>
                  <a:pt x="3381" y="4515"/>
                </a:cubicBezTo>
                <a:cubicBezTo>
                  <a:pt x="4610" y="5085"/>
                  <a:pt x="5957" y="5364"/>
                  <a:pt x="7198" y="5908"/>
                </a:cubicBezTo>
                <a:cubicBezTo>
                  <a:pt x="9194" y="6783"/>
                  <a:pt x="10876" y="8358"/>
                  <a:pt x="11879" y="10295"/>
                </a:cubicBezTo>
                <a:cubicBezTo>
                  <a:pt x="13266" y="12970"/>
                  <a:pt x="13554" y="16484"/>
                  <a:pt x="16077" y="18130"/>
                </a:cubicBezTo>
                <a:cubicBezTo>
                  <a:pt x="16909" y="18673"/>
                  <a:pt x="17853" y="18907"/>
                  <a:pt x="18824" y="18907"/>
                </a:cubicBezTo>
                <a:cubicBezTo>
                  <a:pt x="20547" y="18907"/>
                  <a:pt x="22353" y="18170"/>
                  <a:pt x="23760" y="17111"/>
                </a:cubicBezTo>
                <a:cubicBezTo>
                  <a:pt x="26258" y="15231"/>
                  <a:pt x="28006" y="12452"/>
                  <a:pt x="28914" y="9459"/>
                </a:cubicBezTo>
                <a:cubicBezTo>
                  <a:pt x="29262" y="8308"/>
                  <a:pt x="29493" y="7069"/>
                  <a:pt x="29177" y="5909"/>
                </a:cubicBezTo>
                <a:cubicBezTo>
                  <a:pt x="28800" y="4524"/>
                  <a:pt x="27678" y="3435"/>
                  <a:pt x="26402" y="2779"/>
                </a:cubicBezTo>
                <a:cubicBezTo>
                  <a:pt x="25125" y="2121"/>
                  <a:pt x="23693" y="1839"/>
                  <a:pt x="22280" y="1590"/>
                </a:cubicBezTo>
                <a:cubicBezTo>
                  <a:pt x="16865" y="631"/>
                  <a:pt x="11377" y="38"/>
                  <a:pt x="5878" y="4"/>
                </a:cubicBezTo>
                <a:cubicBezTo>
                  <a:pt x="5692" y="3"/>
                  <a:pt x="5483" y="0"/>
                  <a:pt x="52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8"/>
          <p:cNvSpPr/>
          <p:nvPr/>
        </p:nvSpPr>
        <p:spPr>
          <a:xfrm>
            <a:off x="234650" y="4460900"/>
            <a:ext cx="1055105" cy="1362001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8"/>
          <p:cNvSpPr/>
          <p:nvPr/>
        </p:nvSpPr>
        <p:spPr>
          <a:xfrm>
            <a:off x="126850" y="-410991"/>
            <a:ext cx="908674" cy="856016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8"/>
          <p:cNvSpPr/>
          <p:nvPr/>
        </p:nvSpPr>
        <p:spPr>
          <a:xfrm>
            <a:off x="166925" y="4464720"/>
            <a:ext cx="452515" cy="426318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0">
  <p:cSld name="CUSTOM_4_1_1_1_1_1_1_1_1_1_1_1_1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21" name="Google Shape;321;p29"/>
          <p:cNvSpPr/>
          <p:nvPr/>
        </p:nvSpPr>
        <p:spPr>
          <a:xfrm rot="-2899297">
            <a:off x="5139919" y="4597258"/>
            <a:ext cx="1081491" cy="1522067"/>
          </a:xfrm>
          <a:custGeom>
            <a:rect b="b" l="l" r="r" t="t"/>
            <a:pathLst>
              <a:path extrusionOk="0" h="12475" w="8864">
                <a:moveTo>
                  <a:pt x="4240" y="0"/>
                </a:moveTo>
                <a:cubicBezTo>
                  <a:pt x="1692" y="0"/>
                  <a:pt x="376" y="4674"/>
                  <a:pt x="186" y="6747"/>
                </a:cubicBezTo>
                <a:cubicBezTo>
                  <a:pt x="1" y="8768"/>
                  <a:pt x="838" y="11021"/>
                  <a:pt x="2665" y="11905"/>
                </a:cubicBezTo>
                <a:cubicBezTo>
                  <a:pt x="3103" y="12118"/>
                  <a:pt x="3579" y="12243"/>
                  <a:pt x="4055" y="12344"/>
                </a:cubicBezTo>
                <a:cubicBezTo>
                  <a:pt x="4391" y="12415"/>
                  <a:pt x="4735" y="12474"/>
                  <a:pt x="5076" y="12474"/>
                </a:cubicBezTo>
                <a:cubicBezTo>
                  <a:pt x="5237" y="12474"/>
                  <a:pt x="5397" y="12461"/>
                  <a:pt x="5556" y="12430"/>
                </a:cubicBezTo>
                <a:cubicBezTo>
                  <a:pt x="6678" y="12208"/>
                  <a:pt x="7433" y="11146"/>
                  <a:pt x="7863" y="10085"/>
                </a:cubicBezTo>
                <a:cubicBezTo>
                  <a:pt x="8864" y="7613"/>
                  <a:pt x="8681" y="4691"/>
                  <a:pt x="7381" y="2363"/>
                </a:cubicBezTo>
                <a:cubicBezTo>
                  <a:pt x="6994" y="1672"/>
                  <a:pt x="6504" y="1021"/>
                  <a:pt x="5849" y="572"/>
                </a:cubicBezTo>
                <a:cubicBezTo>
                  <a:pt x="5266" y="173"/>
                  <a:pt x="4730" y="0"/>
                  <a:pt x="42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9"/>
          <p:cNvSpPr/>
          <p:nvPr/>
        </p:nvSpPr>
        <p:spPr>
          <a:xfrm rot="-6286467">
            <a:off x="-1055054" y="-318718"/>
            <a:ext cx="2179251" cy="1397073"/>
          </a:xfrm>
          <a:custGeom>
            <a:rect b="b" l="l" r="r" t="t"/>
            <a:pathLst>
              <a:path extrusionOk="0" h="18908" w="29494">
                <a:moveTo>
                  <a:pt x="5258" y="0"/>
                </a:moveTo>
                <a:cubicBezTo>
                  <a:pt x="3929" y="0"/>
                  <a:pt x="2063" y="84"/>
                  <a:pt x="1238" y="1000"/>
                </a:cubicBezTo>
                <a:cubicBezTo>
                  <a:pt x="1" y="2376"/>
                  <a:pt x="2049" y="3896"/>
                  <a:pt x="3381" y="4515"/>
                </a:cubicBezTo>
                <a:cubicBezTo>
                  <a:pt x="4610" y="5085"/>
                  <a:pt x="5957" y="5364"/>
                  <a:pt x="7198" y="5908"/>
                </a:cubicBezTo>
                <a:cubicBezTo>
                  <a:pt x="9194" y="6783"/>
                  <a:pt x="10876" y="8358"/>
                  <a:pt x="11879" y="10295"/>
                </a:cubicBezTo>
                <a:cubicBezTo>
                  <a:pt x="13266" y="12970"/>
                  <a:pt x="13554" y="16484"/>
                  <a:pt x="16077" y="18130"/>
                </a:cubicBezTo>
                <a:cubicBezTo>
                  <a:pt x="16909" y="18673"/>
                  <a:pt x="17853" y="18907"/>
                  <a:pt x="18824" y="18907"/>
                </a:cubicBezTo>
                <a:cubicBezTo>
                  <a:pt x="20547" y="18907"/>
                  <a:pt x="22353" y="18170"/>
                  <a:pt x="23760" y="17111"/>
                </a:cubicBezTo>
                <a:cubicBezTo>
                  <a:pt x="26258" y="15231"/>
                  <a:pt x="28006" y="12452"/>
                  <a:pt x="28914" y="9459"/>
                </a:cubicBezTo>
                <a:cubicBezTo>
                  <a:pt x="29262" y="8308"/>
                  <a:pt x="29493" y="7069"/>
                  <a:pt x="29177" y="5909"/>
                </a:cubicBezTo>
                <a:cubicBezTo>
                  <a:pt x="28800" y="4524"/>
                  <a:pt x="27678" y="3435"/>
                  <a:pt x="26402" y="2779"/>
                </a:cubicBezTo>
                <a:cubicBezTo>
                  <a:pt x="25125" y="2121"/>
                  <a:pt x="23693" y="1839"/>
                  <a:pt x="22280" y="1590"/>
                </a:cubicBezTo>
                <a:cubicBezTo>
                  <a:pt x="16865" y="631"/>
                  <a:pt x="11377" y="38"/>
                  <a:pt x="5878" y="4"/>
                </a:cubicBezTo>
                <a:cubicBezTo>
                  <a:pt x="5692" y="3"/>
                  <a:pt x="5483" y="0"/>
                  <a:pt x="52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9"/>
          <p:cNvSpPr/>
          <p:nvPr/>
        </p:nvSpPr>
        <p:spPr>
          <a:xfrm>
            <a:off x="8159450" y="-203325"/>
            <a:ext cx="1043298" cy="1346759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9"/>
          <p:cNvSpPr/>
          <p:nvPr/>
        </p:nvSpPr>
        <p:spPr>
          <a:xfrm>
            <a:off x="419097" y="4758100"/>
            <a:ext cx="1121240" cy="1056263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9"/>
          <p:cNvSpPr/>
          <p:nvPr/>
        </p:nvSpPr>
        <p:spPr>
          <a:xfrm>
            <a:off x="369500" y="4204750"/>
            <a:ext cx="345605" cy="313176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9"/>
          <p:cNvSpPr/>
          <p:nvPr/>
        </p:nvSpPr>
        <p:spPr>
          <a:xfrm>
            <a:off x="8723325" y="3977250"/>
            <a:ext cx="936631" cy="768170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"/>
          <p:cNvSpPr txBox="1"/>
          <p:nvPr>
            <p:ph idx="1" type="subTitle"/>
          </p:nvPr>
        </p:nvSpPr>
        <p:spPr>
          <a:xfrm>
            <a:off x="2595700" y="1645850"/>
            <a:ext cx="4587900" cy="10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9" name="Google Shape;329;p30"/>
          <p:cNvSpPr txBox="1"/>
          <p:nvPr>
            <p:ph idx="2" type="subTitle"/>
          </p:nvPr>
        </p:nvSpPr>
        <p:spPr>
          <a:xfrm>
            <a:off x="2595700" y="2911000"/>
            <a:ext cx="4587900" cy="10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0" name="Google Shape;330;p3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31" name="Google Shape;331;p30"/>
          <p:cNvSpPr/>
          <p:nvPr/>
        </p:nvSpPr>
        <p:spPr>
          <a:xfrm>
            <a:off x="2736675" y="4338175"/>
            <a:ext cx="1995197" cy="1124435"/>
          </a:xfrm>
          <a:custGeom>
            <a:rect b="b" l="l" r="r" t="t"/>
            <a:pathLst>
              <a:path extrusionOk="0" h="10328" w="18326">
                <a:moveTo>
                  <a:pt x="11061" y="1"/>
                </a:moveTo>
                <a:cubicBezTo>
                  <a:pt x="11018" y="1"/>
                  <a:pt x="10976" y="2"/>
                  <a:pt x="10934" y="3"/>
                </a:cubicBezTo>
                <a:cubicBezTo>
                  <a:pt x="8576" y="73"/>
                  <a:pt x="6733" y="2010"/>
                  <a:pt x="5342" y="3916"/>
                </a:cubicBezTo>
                <a:cubicBezTo>
                  <a:pt x="4352" y="5273"/>
                  <a:pt x="1" y="9075"/>
                  <a:pt x="3253" y="10104"/>
                </a:cubicBezTo>
                <a:cubicBezTo>
                  <a:pt x="3779" y="10271"/>
                  <a:pt x="4409" y="10328"/>
                  <a:pt x="5076" y="10328"/>
                </a:cubicBezTo>
                <a:cubicBezTo>
                  <a:pt x="6404" y="10328"/>
                  <a:pt x="7879" y="10102"/>
                  <a:pt x="8976" y="10061"/>
                </a:cubicBezTo>
                <a:cubicBezTo>
                  <a:pt x="10782" y="9993"/>
                  <a:pt x="12587" y="9878"/>
                  <a:pt x="14388" y="9714"/>
                </a:cubicBezTo>
                <a:cubicBezTo>
                  <a:pt x="15251" y="9636"/>
                  <a:pt x="16137" y="9539"/>
                  <a:pt x="16909" y="9144"/>
                </a:cubicBezTo>
                <a:cubicBezTo>
                  <a:pt x="17681" y="8748"/>
                  <a:pt x="18324" y="7985"/>
                  <a:pt x="18325" y="7117"/>
                </a:cubicBezTo>
                <a:cubicBezTo>
                  <a:pt x="18325" y="6451"/>
                  <a:pt x="17961" y="5847"/>
                  <a:pt x="17609" y="5281"/>
                </a:cubicBezTo>
                <a:cubicBezTo>
                  <a:pt x="16821" y="4018"/>
                  <a:pt x="16022" y="2738"/>
                  <a:pt x="14935" y="1720"/>
                </a:cubicBezTo>
                <a:cubicBezTo>
                  <a:pt x="13879" y="730"/>
                  <a:pt x="12504" y="1"/>
                  <a:pt x="1106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0"/>
          <p:cNvSpPr/>
          <p:nvPr/>
        </p:nvSpPr>
        <p:spPr>
          <a:xfrm>
            <a:off x="7940275" y="3416400"/>
            <a:ext cx="1694066" cy="2384191"/>
          </a:xfrm>
          <a:custGeom>
            <a:rect b="b" l="l" r="r" t="t"/>
            <a:pathLst>
              <a:path extrusionOk="0" h="12475" w="8864">
                <a:moveTo>
                  <a:pt x="4240" y="0"/>
                </a:moveTo>
                <a:cubicBezTo>
                  <a:pt x="1692" y="0"/>
                  <a:pt x="376" y="4674"/>
                  <a:pt x="186" y="6747"/>
                </a:cubicBezTo>
                <a:cubicBezTo>
                  <a:pt x="1" y="8768"/>
                  <a:pt x="838" y="11021"/>
                  <a:pt x="2665" y="11905"/>
                </a:cubicBezTo>
                <a:cubicBezTo>
                  <a:pt x="3103" y="12118"/>
                  <a:pt x="3579" y="12243"/>
                  <a:pt x="4055" y="12344"/>
                </a:cubicBezTo>
                <a:cubicBezTo>
                  <a:pt x="4391" y="12415"/>
                  <a:pt x="4735" y="12474"/>
                  <a:pt x="5076" y="12474"/>
                </a:cubicBezTo>
                <a:cubicBezTo>
                  <a:pt x="5237" y="12474"/>
                  <a:pt x="5397" y="12461"/>
                  <a:pt x="5556" y="12430"/>
                </a:cubicBezTo>
                <a:cubicBezTo>
                  <a:pt x="6678" y="12208"/>
                  <a:pt x="7433" y="11146"/>
                  <a:pt x="7863" y="10085"/>
                </a:cubicBezTo>
                <a:cubicBezTo>
                  <a:pt x="8864" y="7613"/>
                  <a:pt x="8681" y="4691"/>
                  <a:pt x="7381" y="2363"/>
                </a:cubicBezTo>
                <a:cubicBezTo>
                  <a:pt x="6994" y="1672"/>
                  <a:pt x="6504" y="1021"/>
                  <a:pt x="5849" y="572"/>
                </a:cubicBezTo>
                <a:cubicBezTo>
                  <a:pt x="5266" y="173"/>
                  <a:pt x="4730" y="0"/>
                  <a:pt x="42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0"/>
          <p:cNvSpPr/>
          <p:nvPr/>
        </p:nvSpPr>
        <p:spPr>
          <a:xfrm rot="-4295757">
            <a:off x="-2082505" y="4138326"/>
            <a:ext cx="4814095" cy="2385714"/>
          </a:xfrm>
          <a:custGeom>
            <a:rect b="b" l="l" r="r" t="t"/>
            <a:pathLst>
              <a:path extrusionOk="0" h="19850" w="40055">
                <a:moveTo>
                  <a:pt x="37538" y="1"/>
                </a:moveTo>
                <a:cubicBezTo>
                  <a:pt x="37528" y="1"/>
                  <a:pt x="37517" y="1"/>
                  <a:pt x="37507" y="1"/>
                </a:cubicBezTo>
                <a:lnTo>
                  <a:pt x="19894" y="43"/>
                </a:lnTo>
                <a:cubicBezTo>
                  <a:pt x="17692" y="48"/>
                  <a:pt x="15490" y="54"/>
                  <a:pt x="13288" y="59"/>
                </a:cubicBezTo>
                <a:cubicBezTo>
                  <a:pt x="10125" y="67"/>
                  <a:pt x="6962" y="74"/>
                  <a:pt x="3802" y="208"/>
                </a:cubicBezTo>
                <a:cubicBezTo>
                  <a:pt x="3744" y="210"/>
                  <a:pt x="3681" y="211"/>
                  <a:pt x="3616" y="211"/>
                </a:cubicBezTo>
                <a:cubicBezTo>
                  <a:pt x="3277" y="211"/>
                  <a:pt x="2849" y="184"/>
                  <a:pt x="2416" y="184"/>
                </a:cubicBezTo>
                <a:cubicBezTo>
                  <a:pt x="1549" y="184"/>
                  <a:pt x="660" y="292"/>
                  <a:pt x="417" y="942"/>
                </a:cubicBezTo>
                <a:cubicBezTo>
                  <a:pt x="0" y="2051"/>
                  <a:pt x="1529" y="3549"/>
                  <a:pt x="2335" y="3990"/>
                </a:cubicBezTo>
                <a:cubicBezTo>
                  <a:pt x="3341" y="4540"/>
                  <a:pt x="4505" y="4695"/>
                  <a:pt x="5660" y="4695"/>
                </a:cubicBezTo>
                <a:cubicBezTo>
                  <a:pt x="5885" y="4695"/>
                  <a:pt x="6109" y="4689"/>
                  <a:pt x="6331" y="4679"/>
                </a:cubicBezTo>
                <a:cubicBezTo>
                  <a:pt x="8172" y="4597"/>
                  <a:pt x="9998" y="4264"/>
                  <a:pt x="11839" y="4264"/>
                </a:cubicBezTo>
                <a:cubicBezTo>
                  <a:pt x="11890" y="4264"/>
                  <a:pt x="11941" y="4264"/>
                  <a:pt x="11993" y="4265"/>
                </a:cubicBezTo>
                <a:cubicBezTo>
                  <a:pt x="13886" y="4286"/>
                  <a:pt x="15868" y="4727"/>
                  <a:pt x="17268" y="6002"/>
                </a:cubicBezTo>
                <a:cubicBezTo>
                  <a:pt x="18138" y="6793"/>
                  <a:pt x="18722" y="7849"/>
                  <a:pt x="19180" y="8932"/>
                </a:cubicBezTo>
                <a:cubicBezTo>
                  <a:pt x="19934" y="10716"/>
                  <a:pt x="20384" y="12628"/>
                  <a:pt x="20504" y="14561"/>
                </a:cubicBezTo>
                <a:cubicBezTo>
                  <a:pt x="20598" y="16053"/>
                  <a:pt x="20551" y="17708"/>
                  <a:pt x="21536" y="18831"/>
                </a:cubicBezTo>
                <a:cubicBezTo>
                  <a:pt x="22150" y="19531"/>
                  <a:pt x="23061" y="19850"/>
                  <a:pt x="23997" y="19850"/>
                </a:cubicBezTo>
                <a:cubicBezTo>
                  <a:pt x="24734" y="19850"/>
                  <a:pt x="25486" y="19653"/>
                  <a:pt x="26122" y="19290"/>
                </a:cubicBezTo>
                <a:cubicBezTo>
                  <a:pt x="27568" y="18465"/>
                  <a:pt x="28516" y="16988"/>
                  <a:pt x="29243" y="15493"/>
                </a:cubicBezTo>
                <a:cubicBezTo>
                  <a:pt x="29972" y="13997"/>
                  <a:pt x="30547" y="12410"/>
                  <a:pt x="31520" y="11059"/>
                </a:cubicBezTo>
                <a:cubicBezTo>
                  <a:pt x="32540" y="9642"/>
                  <a:pt x="33983" y="8534"/>
                  <a:pt x="35614" y="7913"/>
                </a:cubicBezTo>
                <a:cubicBezTo>
                  <a:pt x="36690" y="7505"/>
                  <a:pt x="37887" y="7278"/>
                  <a:pt x="38735" y="6501"/>
                </a:cubicBezTo>
                <a:cubicBezTo>
                  <a:pt x="39897" y="5436"/>
                  <a:pt x="40047" y="3681"/>
                  <a:pt x="40053" y="2103"/>
                </a:cubicBezTo>
                <a:cubicBezTo>
                  <a:pt x="40055" y="1660"/>
                  <a:pt x="40045" y="1192"/>
                  <a:pt x="39816" y="813"/>
                </a:cubicBezTo>
                <a:cubicBezTo>
                  <a:pt x="39380" y="89"/>
                  <a:pt x="38387" y="1"/>
                  <a:pt x="3753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0"/>
          <p:cNvSpPr/>
          <p:nvPr/>
        </p:nvSpPr>
        <p:spPr>
          <a:xfrm rot="3949262">
            <a:off x="6273766" y="4378270"/>
            <a:ext cx="1165175" cy="1504087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0"/>
          <p:cNvSpPr/>
          <p:nvPr/>
        </p:nvSpPr>
        <p:spPr>
          <a:xfrm rot="-3191662">
            <a:off x="8251825" y="1141652"/>
            <a:ext cx="1676916" cy="1373291"/>
          </a:xfrm>
          <a:custGeom>
            <a:rect b="b" l="l" r="r" t="t"/>
            <a:pathLst>
              <a:path extrusionOk="0" h="17911" w="21871">
                <a:moveTo>
                  <a:pt x="5112" y="1"/>
                </a:moveTo>
                <a:cubicBezTo>
                  <a:pt x="3735" y="1"/>
                  <a:pt x="2529" y="507"/>
                  <a:pt x="1750" y="1965"/>
                </a:cubicBezTo>
                <a:cubicBezTo>
                  <a:pt x="1" y="5236"/>
                  <a:pt x="1575" y="11012"/>
                  <a:pt x="3687" y="13678"/>
                </a:cubicBezTo>
                <a:cubicBezTo>
                  <a:pt x="5800" y="16345"/>
                  <a:pt x="9196" y="17910"/>
                  <a:pt x="12588" y="17910"/>
                </a:cubicBezTo>
                <a:cubicBezTo>
                  <a:pt x="13326" y="17910"/>
                  <a:pt x="14064" y="17836"/>
                  <a:pt x="14788" y="17683"/>
                </a:cubicBezTo>
                <a:cubicBezTo>
                  <a:pt x="16143" y="17397"/>
                  <a:pt x="17456" y="16848"/>
                  <a:pt x="18527" y="15972"/>
                </a:cubicBezTo>
                <a:cubicBezTo>
                  <a:pt x="21080" y="13882"/>
                  <a:pt x="21870" y="10116"/>
                  <a:pt x="20948" y="6948"/>
                </a:cubicBezTo>
                <a:cubicBezTo>
                  <a:pt x="20640" y="5892"/>
                  <a:pt x="20142" y="4854"/>
                  <a:pt x="19300" y="4147"/>
                </a:cubicBezTo>
                <a:cubicBezTo>
                  <a:pt x="17714" y="2814"/>
                  <a:pt x="15406" y="2978"/>
                  <a:pt x="13389" y="2508"/>
                </a:cubicBezTo>
                <a:cubicBezTo>
                  <a:pt x="11300" y="2021"/>
                  <a:pt x="7863" y="1"/>
                  <a:pt x="5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0"/>
          <p:cNvSpPr/>
          <p:nvPr/>
        </p:nvSpPr>
        <p:spPr>
          <a:xfrm>
            <a:off x="837500" y="-1115300"/>
            <a:ext cx="1378832" cy="1298927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0"/>
          <p:cNvSpPr/>
          <p:nvPr/>
        </p:nvSpPr>
        <p:spPr>
          <a:xfrm rot="9362740">
            <a:off x="8669574" y="1108943"/>
            <a:ext cx="385567" cy="497690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0"/>
          <p:cNvSpPr/>
          <p:nvPr/>
        </p:nvSpPr>
        <p:spPr>
          <a:xfrm>
            <a:off x="575811" y="-167277"/>
            <a:ext cx="278581" cy="267902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720000" y="1233500"/>
            <a:ext cx="7704000" cy="5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4"/>
          <p:cNvSpPr/>
          <p:nvPr/>
        </p:nvSpPr>
        <p:spPr>
          <a:xfrm>
            <a:off x="6526800" y="4763255"/>
            <a:ext cx="1842048" cy="1451183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4"/>
          <p:cNvSpPr/>
          <p:nvPr/>
        </p:nvSpPr>
        <p:spPr>
          <a:xfrm rot="8573448">
            <a:off x="401650" y="4448169"/>
            <a:ext cx="1005426" cy="1210199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-475301" y="1012395"/>
            <a:ext cx="876868" cy="719156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4"/>
          <p:cNvSpPr/>
          <p:nvPr/>
        </p:nvSpPr>
        <p:spPr>
          <a:xfrm rot="7627597">
            <a:off x="8385159" y="-399033"/>
            <a:ext cx="1097519" cy="1416751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4"/>
          <p:cNvSpPr/>
          <p:nvPr/>
        </p:nvSpPr>
        <p:spPr>
          <a:xfrm rot="-4911610">
            <a:off x="2506027" y="-563756"/>
            <a:ext cx="876873" cy="719160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1"/>
          <p:cNvSpPr txBox="1"/>
          <p:nvPr>
            <p:ph idx="1" type="subTitle"/>
          </p:nvPr>
        </p:nvSpPr>
        <p:spPr>
          <a:xfrm>
            <a:off x="715100" y="4045525"/>
            <a:ext cx="3534000" cy="4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9pPr>
          </a:lstStyle>
          <a:p/>
        </p:txBody>
      </p:sp>
      <p:sp>
        <p:nvSpPr>
          <p:cNvPr id="341" name="Google Shape;341;p31"/>
          <p:cNvSpPr txBox="1"/>
          <p:nvPr>
            <p:ph idx="2" type="subTitle"/>
          </p:nvPr>
        </p:nvSpPr>
        <p:spPr>
          <a:xfrm>
            <a:off x="720000" y="3387325"/>
            <a:ext cx="3534000" cy="81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9pPr>
          </a:lstStyle>
          <a:p/>
        </p:txBody>
      </p:sp>
      <p:sp>
        <p:nvSpPr>
          <p:cNvPr id="342" name="Google Shape;342;p31"/>
          <p:cNvSpPr txBox="1"/>
          <p:nvPr>
            <p:ph idx="3" type="subTitle"/>
          </p:nvPr>
        </p:nvSpPr>
        <p:spPr>
          <a:xfrm>
            <a:off x="4878325" y="4050025"/>
            <a:ext cx="3534000" cy="41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3" name="Google Shape;343;p31"/>
          <p:cNvSpPr txBox="1"/>
          <p:nvPr>
            <p:ph idx="4" type="subTitle"/>
          </p:nvPr>
        </p:nvSpPr>
        <p:spPr>
          <a:xfrm>
            <a:off x="4878400" y="3387325"/>
            <a:ext cx="3534000" cy="81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4" name="Google Shape;344;p3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45" name="Google Shape;345;p31"/>
          <p:cNvSpPr/>
          <p:nvPr/>
        </p:nvSpPr>
        <p:spPr>
          <a:xfrm flipH="1" rot="10800000">
            <a:off x="8297875" y="79148"/>
            <a:ext cx="1757880" cy="2414277"/>
          </a:xfrm>
          <a:custGeom>
            <a:rect b="b" l="l" r="r" t="t"/>
            <a:pathLst>
              <a:path extrusionOk="0" h="21822" w="15889">
                <a:moveTo>
                  <a:pt x="13851" y="1"/>
                </a:moveTo>
                <a:cubicBezTo>
                  <a:pt x="12180" y="1"/>
                  <a:pt x="10042" y="1859"/>
                  <a:pt x="9177" y="2845"/>
                </a:cubicBezTo>
                <a:cubicBezTo>
                  <a:pt x="7570" y="4677"/>
                  <a:pt x="6338" y="6949"/>
                  <a:pt x="4500" y="8478"/>
                </a:cubicBezTo>
                <a:cubicBezTo>
                  <a:pt x="3381" y="9408"/>
                  <a:pt x="2036" y="10065"/>
                  <a:pt x="1205" y="11325"/>
                </a:cubicBezTo>
                <a:cubicBezTo>
                  <a:pt x="0" y="13156"/>
                  <a:pt x="265" y="15870"/>
                  <a:pt x="1448" y="17720"/>
                </a:cubicBezTo>
                <a:cubicBezTo>
                  <a:pt x="2631" y="19569"/>
                  <a:pt x="4547" y="20660"/>
                  <a:pt x="6496" y="21244"/>
                </a:cubicBezTo>
                <a:cubicBezTo>
                  <a:pt x="7778" y="21629"/>
                  <a:pt x="9105" y="21821"/>
                  <a:pt x="10431" y="21821"/>
                </a:cubicBezTo>
                <a:cubicBezTo>
                  <a:pt x="11990" y="21821"/>
                  <a:pt x="13549" y="21556"/>
                  <a:pt x="15037" y="21028"/>
                </a:cubicBezTo>
                <a:cubicBezTo>
                  <a:pt x="15344" y="18686"/>
                  <a:pt x="15651" y="16334"/>
                  <a:pt x="15629" y="13966"/>
                </a:cubicBezTo>
                <a:cubicBezTo>
                  <a:pt x="15611" y="12191"/>
                  <a:pt x="15408" y="10424"/>
                  <a:pt x="15316" y="8652"/>
                </a:cubicBezTo>
                <a:cubicBezTo>
                  <a:pt x="15233" y="7056"/>
                  <a:pt x="15241" y="5456"/>
                  <a:pt x="15339" y="3862"/>
                </a:cubicBezTo>
                <a:cubicBezTo>
                  <a:pt x="15401" y="2845"/>
                  <a:pt x="15888" y="1212"/>
                  <a:pt x="15060" y="453"/>
                </a:cubicBezTo>
                <a:cubicBezTo>
                  <a:pt x="14713" y="134"/>
                  <a:pt x="14299" y="1"/>
                  <a:pt x="1385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6" name="Google Shape;346;p31"/>
          <p:cNvGrpSpPr/>
          <p:nvPr/>
        </p:nvGrpSpPr>
        <p:grpSpPr>
          <a:xfrm rot="-10362932">
            <a:off x="8604998" y="4140613"/>
            <a:ext cx="568945" cy="1735113"/>
            <a:chOff x="4964550" y="3329725"/>
            <a:chExt cx="311350" cy="949525"/>
          </a:xfrm>
        </p:grpSpPr>
        <p:sp>
          <p:nvSpPr>
            <p:cNvPr id="347" name="Google Shape;347;p31"/>
            <p:cNvSpPr/>
            <p:nvPr/>
          </p:nvSpPr>
          <p:spPr>
            <a:xfrm>
              <a:off x="4964550" y="3518275"/>
              <a:ext cx="101600" cy="101600"/>
            </a:xfrm>
            <a:custGeom>
              <a:rect b="b" l="l" r="r" t="t"/>
              <a:pathLst>
                <a:path extrusionOk="0" h="4064" w="4064">
                  <a:moveTo>
                    <a:pt x="2032" y="1"/>
                  </a:moveTo>
                  <a:cubicBezTo>
                    <a:pt x="911" y="1"/>
                    <a:pt x="1" y="910"/>
                    <a:pt x="1" y="2032"/>
                  </a:cubicBezTo>
                  <a:cubicBezTo>
                    <a:pt x="1" y="3153"/>
                    <a:pt x="911" y="4063"/>
                    <a:pt x="2032" y="4063"/>
                  </a:cubicBezTo>
                  <a:cubicBezTo>
                    <a:pt x="3154" y="4063"/>
                    <a:pt x="4063" y="3153"/>
                    <a:pt x="4063" y="2032"/>
                  </a:cubicBezTo>
                  <a:cubicBezTo>
                    <a:pt x="4063" y="910"/>
                    <a:pt x="3154" y="1"/>
                    <a:pt x="2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4968275" y="3413275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5" y="0"/>
                  </a:moveTo>
                  <a:cubicBezTo>
                    <a:pt x="683" y="0"/>
                    <a:pt x="0" y="682"/>
                    <a:pt x="0" y="1523"/>
                  </a:cubicBezTo>
                  <a:cubicBezTo>
                    <a:pt x="0" y="2365"/>
                    <a:pt x="683" y="3048"/>
                    <a:pt x="1525" y="3048"/>
                  </a:cubicBezTo>
                  <a:cubicBezTo>
                    <a:pt x="2365" y="3048"/>
                    <a:pt x="3048" y="2365"/>
                    <a:pt x="3048" y="1523"/>
                  </a:cubicBezTo>
                  <a:cubicBezTo>
                    <a:pt x="3048" y="682"/>
                    <a:pt x="2365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5015350" y="3646500"/>
              <a:ext cx="76175" cy="76200"/>
            </a:xfrm>
            <a:custGeom>
              <a:rect b="b" l="l" r="r" t="t"/>
              <a:pathLst>
                <a:path extrusionOk="0" h="3048" w="3047">
                  <a:moveTo>
                    <a:pt x="1523" y="1"/>
                  </a:moveTo>
                  <a:cubicBezTo>
                    <a:pt x="682" y="1"/>
                    <a:pt x="0" y="683"/>
                    <a:pt x="0" y="1524"/>
                  </a:cubicBezTo>
                  <a:cubicBezTo>
                    <a:pt x="0" y="2365"/>
                    <a:pt x="682" y="3047"/>
                    <a:pt x="1523" y="3047"/>
                  </a:cubicBezTo>
                  <a:cubicBezTo>
                    <a:pt x="2365" y="3047"/>
                    <a:pt x="3046" y="2365"/>
                    <a:pt x="3046" y="1524"/>
                  </a:cubicBezTo>
                  <a:cubicBezTo>
                    <a:pt x="3046" y="683"/>
                    <a:pt x="2365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1"/>
            <p:cNvSpPr/>
            <p:nvPr/>
          </p:nvSpPr>
          <p:spPr>
            <a:xfrm>
              <a:off x="5075000" y="3738200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4" y="1"/>
                  </a:moveTo>
                  <a:cubicBezTo>
                    <a:pt x="683" y="1"/>
                    <a:pt x="1" y="682"/>
                    <a:pt x="1" y="1524"/>
                  </a:cubicBezTo>
                  <a:cubicBezTo>
                    <a:pt x="1" y="2365"/>
                    <a:pt x="683" y="3047"/>
                    <a:pt x="1524" y="3047"/>
                  </a:cubicBezTo>
                  <a:cubicBezTo>
                    <a:pt x="2365" y="3047"/>
                    <a:pt x="3047" y="2365"/>
                    <a:pt x="3047" y="1524"/>
                  </a:cubicBezTo>
                  <a:cubicBezTo>
                    <a:pt x="3047" y="682"/>
                    <a:pt x="2365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5145975" y="383577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1"/>
            <p:cNvSpPr/>
            <p:nvPr/>
          </p:nvSpPr>
          <p:spPr>
            <a:xfrm>
              <a:off x="5187050" y="3913225"/>
              <a:ext cx="59300" cy="59275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1"/>
            <p:cNvSpPr/>
            <p:nvPr/>
          </p:nvSpPr>
          <p:spPr>
            <a:xfrm>
              <a:off x="5225125" y="4005375"/>
              <a:ext cx="42375" cy="42325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5233550" y="4080125"/>
              <a:ext cx="42350" cy="42325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5229800" y="4160375"/>
              <a:ext cx="42325" cy="42325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5212400" y="4236900"/>
              <a:ext cx="42350" cy="42350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1"/>
            <p:cNvSpPr/>
            <p:nvPr/>
          </p:nvSpPr>
          <p:spPr>
            <a:xfrm>
              <a:off x="4992175" y="332972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5" y="0"/>
                  </a:moveTo>
                  <a:cubicBezTo>
                    <a:pt x="530" y="0"/>
                    <a:pt x="1" y="531"/>
                    <a:pt x="1" y="1185"/>
                  </a:cubicBezTo>
                  <a:cubicBezTo>
                    <a:pt x="1" y="1840"/>
                    <a:pt x="530" y="2369"/>
                    <a:pt x="1185" y="2369"/>
                  </a:cubicBezTo>
                  <a:cubicBezTo>
                    <a:pt x="1839" y="2369"/>
                    <a:pt x="2370" y="1840"/>
                    <a:pt x="2370" y="1185"/>
                  </a:cubicBezTo>
                  <a:cubicBezTo>
                    <a:pt x="2370" y="531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8" name="Google Shape;358;p31"/>
          <p:cNvSpPr/>
          <p:nvPr/>
        </p:nvSpPr>
        <p:spPr>
          <a:xfrm>
            <a:off x="3799825" y="-515200"/>
            <a:ext cx="1121130" cy="883261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1"/>
          <p:cNvSpPr/>
          <p:nvPr/>
        </p:nvSpPr>
        <p:spPr>
          <a:xfrm rot="2574089">
            <a:off x="4840725" y="4731274"/>
            <a:ext cx="1121125" cy="1349454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1"/>
          <p:cNvSpPr/>
          <p:nvPr/>
        </p:nvSpPr>
        <p:spPr>
          <a:xfrm rot="1373733">
            <a:off x="23964" y="4686201"/>
            <a:ext cx="1757877" cy="1439593"/>
          </a:xfrm>
          <a:custGeom>
            <a:rect b="b" l="l" r="r" t="t"/>
            <a:pathLst>
              <a:path extrusionOk="0" h="17911" w="21871">
                <a:moveTo>
                  <a:pt x="5112" y="1"/>
                </a:moveTo>
                <a:cubicBezTo>
                  <a:pt x="3735" y="1"/>
                  <a:pt x="2529" y="507"/>
                  <a:pt x="1750" y="1965"/>
                </a:cubicBezTo>
                <a:cubicBezTo>
                  <a:pt x="1" y="5236"/>
                  <a:pt x="1575" y="11012"/>
                  <a:pt x="3687" y="13678"/>
                </a:cubicBezTo>
                <a:cubicBezTo>
                  <a:pt x="5800" y="16345"/>
                  <a:pt x="9196" y="17910"/>
                  <a:pt x="12588" y="17910"/>
                </a:cubicBezTo>
                <a:cubicBezTo>
                  <a:pt x="13326" y="17910"/>
                  <a:pt x="14064" y="17836"/>
                  <a:pt x="14788" y="17683"/>
                </a:cubicBezTo>
                <a:cubicBezTo>
                  <a:pt x="16143" y="17397"/>
                  <a:pt x="17456" y="16848"/>
                  <a:pt x="18527" y="15972"/>
                </a:cubicBezTo>
                <a:cubicBezTo>
                  <a:pt x="21080" y="13882"/>
                  <a:pt x="21870" y="10116"/>
                  <a:pt x="20948" y="6948"/>
                </a:cubicBezTo>
                <a:cubicBezTo>
                  <a:pt x="20640" y="5892"/>
                  <a:pt x="20142" y="4854"/>
                  <a:pt x="19300" y="4147"/>
                </a:cubicBezTo>
                <a:cubicBezTo>
                  <a:pt x="17714" y="2814"/>
                  <a:pt x="15406" y="2978"/>
                  <a:pt x="13389" y="2508"/>
                </a:cubicBezTo>
                <a:cubicBezTo>
                  <a:pt x="11300" y="2021"/>
                  <a:pt x="7863" y="1"/>
                  <a:pt x="5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1"/>
          <p:cNvSpPr/>
          <p:nvPr/>
        </p:nvSpPr>
        <p:spPr>
          <a:xfrm rot="6484052">
            <a:off x="-817120" y="16401"/>
            <a:ext cx="1121122" cy="1349450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2" name="Google Shape;362;p31"/>
          <p:cNvGrpSpPr/>
          <p:nvPr/>
        </p:nvGrpSpPr>
        <p:grpSpPr>
          <a:xfrm flipH="1" rot="1521880">
            <a:off x="-354411" y="2272177"/>
            <a:ext cx="568948" cy="1735122"/>
            <a:chOff x="4964550" y="3329725"/>
            <a:chExt cx="311350" cy="949525"/>
          </a:xfrm>
        </p:grpSpPr>
        <p:sp>
          <p:nvSpPr>
            <p:cNvPr id="363" name="Google Shape;363;p31"/>
            <p:cNvSpPr/>
            <p:nvPr/>
          </p:nvSpPr>
          <p:spPr>
            <a:xfrm>
              <a:off x="4964550" y="3518275"/>
              <a:ext cx="101600" cy="101600"/>
            </a:xfrm>
            <a:custGeom>
              <a:rect b="b" l="l" r="r" t="t"/>
              <a:pathLst>
                <a:path extrusionOk="0" h="4064" w="4064">
                  <a:moveTo>
                    <a:pt x="2032" y="1"/>
                  </a:moveTo>
                  <a:cubicBezTo>
                    <a:pt x="911" y="1"/>
                    <a:pt x="1" y="910"/>
                    <a:pt x="1" y="2032"/>
                  </a:cubicBezTo>
                  <a:cubicBezTo>
                    <a:pt x="1" y="3153"/>
                    <a:pt x="911" y="4063"/>
                    <a:pt x="2032" y="4063"/>
                  </a:cubicBezTo>
                  <a:cubicBezTo>
                    <a:pt x="3154" y="4063"/>
                    <a:pt x="4063" y="3153"/>
                    <a:pt x="4063" y="2032"/>
                  </a:cubicBezTo>
                  <a:cubicBezTo>
                    <a:pt x="4063" y="910"/>
                    <a:pt x="3154" y="1"/>
                    <a:pt x="2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968275" y="3413275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5" y="0"/>
                  </a:moveTo>
                  <a:cubicBezTo>
                    <a:pt x="683" y="0"/>
                    <a:pt x="0" y="682"/>
                    <a:pt x="0" y="1523"/>
                  </a:cubicBezTo>
                  <a:cubicBezTo>
                    <a:pt x="0" y="2365"/>
                    <a:pt x="683" y="3048"/>
                    <a:pt x="1525" y="3048"/>
                  </a:cubicBezTo>
                  <a:cubicBezTo>
                    <a:pt x="2365" y="3048"/>
                    <a:pt x="3048" y="2365"/>
                    <a:pt x="3048" y="1523"/>
                  </a:cubicBezTo>
                  <a:cubicBezTo>
                    <a:pt x="3048" y="682"/>
                    <a:pt x="2365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5015350" y="3646500"/>
              <a:ext cx="76175" cy="76200"/>
            </a:xfrm>
            <a:custGeom>
              <a:rect b="b" l="l" r="r" t="t"/>
              <a:pathLst>
                <a:path extrusionOk="0" h="3048" w="3047">
                  <a:moveTo>
                    <a:pt x="1523" y="1"/>
                  </a:moveTo>
                  <a:cubicBezTo>
                    <a:pt x="682" y="1"/>
                    <a:pt x="0" y="683"/>
                    <a:pt x="0" y="1524"/>
                  </a:cubicBezTo>
                  <a:cubicBezTo>
                    <a:pt x="0" y="2365"/>
                    <a:pt x="682" y="3047"/>
                    <a:pt x="1523" y="3047"/>
                  </a:cubicBezTo>
                  <a:cubicBezTo>
                    <a:pt x="2365" y="3047"/>
                    <a:pt x="3046" y="2365"/>
                    <a:pt x="3046" y="1524"/>
                  </a:cubicBezTo>
                  <a:cubicBezTo>
                    <a:pt x="3046" y="683"/>
                    <a:pt x="2365" y="1"/>
                    <a:pt x="1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1"/>
            <p:cNvSpPr/>
            <p:nvPr/>
          </p:nvSpPr>
          <p:spPr>
            <a:xfrm>
              <a:off x="5075000" y="3738200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4" y="1"/>
                  </a:moveTo>
                  <a:cubicBezTo>
                    <a:pt x="683" y="1"/>
                    <a:pt x="1" y="682"/>
                    <a:pt x="1" y="1524"/>
                  </a:cubicBezTo>
                  <a:cubicBezTo>
                    <a:pt x="1" y="2365"/>
                    <a:pt x="683" y="3047"/>
                    <a:pt x="1524" y="3047"/>
                  </a:cubicBezTo>
                  <a:cubicBezTo>
                    <a:pt x="2365" y="3047"/>
                    <a:pt x="3047" y="2365"/>
                    <a:pt x="3047" y="1524"/>
                  </a:cubicBezTo>
                  <a:cubicBezTo>
                    <a:pt x="3047" y="682"/>
                    <a:pt x="2365" y="1"/>
                    <a:pt x="1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5145975" y="383577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5187050" y="3913225"/>
              <a:ext cx="59300" cy="59275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5225125" y="4005375"/>
              <a:ext cx="42375" cy="42325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1"/>
            <p:cNvSpPr/>
            <p:nvPr/>
          </p:nvSpPr>
          <p:spPr>
            <a:xfrm>
              <a:off x="5233550" y="4080125"/>
              <a:ext cx="42350" cy="42325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1"/>
            <p:cNvSpPr/>
            <p:nvPr/>
          </p:nvSpPr>
          <p:spPr>
            <a:xfrm>
              <a:off x="5229800" y="4160375"/>
              <a:ext cx="42325" cy="42325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1"/>
            <p:cNvSpPr/>
            <p:nvPr/>
          </p:nvSpPr>
          <p:spPr>
            <a:xfrm>
              <a:off x="5212400" y="4236900"/>
              <a:ext cx="42350" cy="42350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1"/>
            <p:cNvSpPr/>
            <p:nvPr/>
          </p:nvSpPr>
          <p:spPr>
            <a:xfrm>
              <a:off x="4992175" y="332972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5" y="0"/>
                  </a:moveTo>
                  <a:cubicBezTo>
                    <a:pt x="530" y="0"/>
                    <a:pt x="1" y="531"/>
                    <a:pt x="1" y="1185"/>
                  </a:cubicBezTo>
                  <a:cubicBezTo>
                    <a:pt x="1" y="1840"/>
                    <a:pt x="530" y="2369"/>
                    <a:pt x="1185" y="2369"/>
                  </a:cubicBezTo>
                  <a:cubicBezTo>
                    <a:pt x="1839" y="2369"/>
                    <a:pt x="2370" y="1840"/>
                    <a:pt x="2370" y="1185"/>
                  </a:cubicBezTo>
                  <a:cubicBezTo>
                    <a:pt x="2370" y="531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4" name="Google Shape;374;p31"/>
          <p:cNvGrpSpPr/>
          <p:nvPr/>
        </p:nvGrpSpPr>
        <p:grpSpPr>
          <a:xfrm flipH="1" rot="1521880">
            <a:off x="6360926" y="-1045910"/>
            <a:ext cx="568948" cy="1735122"/>
            <a:chOff x="4964550" y="3329725"/>
            <a:chExt cx="311350" cy="949525"/>
          </a:xfrm>
        </p:grpSpPr>
        <p:sp>
          <p:nvSpPr>
            <p:cNvPr id="375" name="Google Shape;375;p31"/>
            <p:cNvSpPr/>
            <p:nvPr/>
          </p:nvSpPr>
          <p:spPr>
            <a:xfrm>
              <a:off x="4964550" y="3518275"/>
              <a:ext cx="101600" cy="101600"/>
            </a:xfrm>
            <a:custGeom>
              <a:rect b="b" l="l" r="r" t="t"/>
              <a:pathLst>
                <a:path extrusionOk="0" h="4064" w="4064">
                  <a:moveTo>
                    <a:pt x="2032" y="1"/>
                  </a:moveTo>
                  <a:cubicBezTo>
                    <a:pt x="911" y="1"/>
                    <a:pt x="1" y="910"/>
                    <a:pt x="1" y="2032"/>
                  </a:cubicBezTo>
                  <a:cubicBezTo>
                    <a:pt x="1" y="3153"/>
                    <a:pt x="911" y="4063"/>
                    <a:pt x="2032" y="4063"/>
                  </a:cubicBezTo>
                  <a:cubicBezTo>
                    <a:pt x="3154" y="4063"/>
                    <a:pt x="4063" y="3153"/>
                    <a:pt x="4063" y="2032"/>
                  </a:cubicBezTo>
                  <a:cubicBezTo>
                    <a:pt x="4063" y="910"/>
                    <a:pt x="3154" y="1"/>
                    <a:pt x="2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1"/>
            <p:cNvSpPr/>
            <p:nvPr/>
          </p:nvSpPr>
          <p:spPr>
            <a:xfrm>
              <a:off x="4968275" y="3413275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5" y="0"/>
                  </a:moveTo>
                  <a:cubicBezTo>
                    <a:pt x="683" y="0"/>
                    <a:pt x="0" y="682"/>
                    <a:pt x="0" y="1523"/>
                  </a:cubicBezTo>
                  <a:cubicBezTo>
                    <a:pt x="0" y="2365"/>
                    <a:pt x="683" y="3048"/>
                    <a:pt x="1525" y="3048"/>
                  </a:cubicBezTo>
                  <a:cubicBezTo>
                    <a:pt x="2365" y="3048"/>
                    <a:pt x="3048" y="2365"/>
                    <a:pt x="3048" y="1523"/>
                  </a:cubicBezTo>
                  <a:cubicBezTo>
                    <a:pt x="3048" y="682"/>
                    <a:pt x="2365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5015350" y="3646500"/>
              <a:ext cx="76175" cy="76200"/>
            </a:xfrm>
            <a:custGeom>
              <a:rect b="b" l="l" r="r" t="t"/>
              <a:pathLst>
                <a:path extrusionOk="0" h="3048" w="3047">
                  <a:moveTo>
                    <a:pt x="1523" y="1"/>
                  </a:moveTo>
                  <a:cubicBezTo>
                    <a:pt x="682" y="1"/>
                    <a:pt x="0" y="683"/>
                    <a:pt x="0" y="1524"/>
                  </a:cubicBezTo>
                  <a:cubicBezTo>
                    <a:pt x="0" y="2365"/>
                    <a:pt x="682" y="3047"/>
                    <a:pt x="1523" y="3047"/>
                  </a:cubicBezTo>
                  <a:cubicBezTo>
                    <a:pt x="2365" y="3047"/>
                    <a:pt x="3046" y="2365"/>
                    <a:pt x="3046" y="1524"/>
                  </a:cubicBezTo>
                  <a:cubicBezTo>
                    <a:pt x="3046" y="683"/>
                    <a:pt x="2365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1"/>
            <p:cNvSpPr/>
            <p:nvPr/>
          </p:nvSpPr>
          <p:spPr>
            <a:xfrm>
              <a:off x="5075000" y="3738200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4" y="1"/>
                  </a:moveTo>
                  <a:cubicBezTo>
                    <a:pt x="683" y="1"/>
                    <a:pt x="1" y="682"/>
                    <a:pt x="1" y="1524"/>
                  </a:cubicBezTo>
                  <a:cubicBezTo>
                    <a:pt x="1" y="2365"/>
                    <a:pt x="683" y="3047"/>
                    <a:pt x="1524" y="3047"/>
                  </a:cubicBezTo>
                  <a:cubicBezTo>
                    <a:pt x="2365" y="3047"/>
                    <a:pt x="3047" y="2365"/>
                    <a:pt x="3047" y="1524"/>
                  </a:cubicBezTo>
                  <a:cubicBezTo>
                    <a:pt x="3047" y="682"/>
                    <a:pt x="2365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1"/>
            <p:cNvSpPr/>
            <p:nvPr/>
          </p:nvSpPr>
          <p:spPr>
            <a:xfrm>
              <a:off x="5145975" y="383577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1"/>
            <p:cNvSpPr/>
            <p:nvPr/>
          </p:nvSpPr>
          <p:spPr>
            <a:xfrm>
              <a:off x="5187050" y="3913225"/>
              <a:ext cx="59300" cy="59275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1"/>
            <p:cNvSpPr/>
            <p:nvPr/>
          </p:nvSpPr>
          <p:spPr>
            <a:xfrm>
              <a:off x="5225125" y="4005375"/>
              <a:ext cx="42375" cy="42325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1"/>
            <p:cNvSpPr/>
            <p:nvPr/>
          </p:nvSpPr>
          <p:spPr>
            <a:xfrm>
              <a:off x="5233550" y="4080125"/>
              <a:ext cx="42350" cy="42325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5229800" y="4160375"/>
              <a:ext cx="42325" cy="42325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1"/>
            <p:cNvSpPr/>
            <p:nvPr/>
          </p:nvSpPr>
          <p:spPr>
            <a:xfrm>
              <a:off x="5212400" y="4236900"/>
              <a:ext cx="42350" cy="42350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1"/>
            <p:cNvSpPr/>
            <p:nvPr/>
          </p:nvSpPr>
          <p:spPr>
            <a:xfrm>
              <a:off x="4992175" y="332972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5" y="0"/>
                  </a:moveTo>
                  <a:cubicBezTo>
                    <a:pt x="530" y="0"/>
                    <a:pt x="1" y="531"/>
                    <a:pt x="1" y="1185"/>
                  </a:cubicBezTo>
                  <a:cubicBezTo>
                    <a:pt x="1" y="1840"/>
                    <a:pt x="530" y="2369"/>
                    <a:pt x="1185" y="2369"/>
                  </a:cubicBezTo>
                  <a:cubicBezTo>
                    <a:pt x="1839" y="2369"/>
                    <a:pt x="2370" y="1840"/>
                    <a:pt x="2370" y="1185"/>
                  </a:cubicBezTo>
                  <a:cubicBezTo>
                    <a:pt x="2370" y="531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4_1_1_3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2"/>
          <p:cNvSpPr txBox="1"/>
          <p:nvPr>
            <p:ph type="title"/>
          </p:nvPr>
        </p:nvSpPr>
        <p:spPr>
          <a:xfrm>
            <a:off x="720000" y="4450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88" name="Google Shape;388;p32"/>
          <p:cNvSpPr txBox="1"/>
          <p:nvPr>
            <p:ph idx="1" type="subTitle"/>
          </p:nvPr>
        </p:nvSpPr>
        <p:spPr>
          <a:xfrm>
            <a:off x="720000" y="1273350"/>
            <a:ext cx="3852000" cy="30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9" name="Google Shape;389;p32"/>
          <p:cNvSpPr/>
          <p:nvPr/>
        </p:nvSpPr>
        <p:spPr>
          <a:xfrm>
            <a:off x="7939450" y="-193125"/>
            <a:ext cx="1162385" cy="728131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2"/>
          <p:cNvSpPr/>
          <p:nvPr/>
        </p:nvSpPr>
        <p:spPr>
          <a:xfrm>
            <a:off x="4231125" y="-327525"/>
            <a:ext cx="828248" cy="996930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2"/>
          <p:cNvSpPr/>
          <p:nvPr/>
        </p:nvSpPr>
        <p:spPr>
          <a:xfrm>
            <a:off x="4023125" y="4390122"/>
            <a:ext cx="754776" cy="683954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2"/>
          <p:cNvSpPr/>
          <p:nvPr/>
        </p:nvSpPr>
        <p:spPr>
          <a:xfrm rot="4915290">
            <a:off x="7507302" y="4482522"/>
            <a:ext cx="1407850" cy="1154623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2"/>
          <p:cNvSpPr/>
          <p:nvPr/>
        </p:nvSpPr>
        <p:spPr>
          <a:xfrm>
            <a:off x="455625" y="4608493"/>
            <a:ext cx="754767" cy="902672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4" name="Google Shape;394;p32"/>
          <p:cNvGrpSpPr/>
          <p:nvPr/>
        </p:nvGrpSpPr>
        <p:grpSpPr>
          <a:xfrm rot="-1189199">
            <a:off x="-585268" y="-137687"/>
            <a:ext cx="699804" cy="2134195"/>
            <a:chOff x="4964550" y="3329725"/>
            <a:chExt cx="311350" cy="949525"/>
          </a:xfrm>
        </p:grpSpPr>
        <p:sp>
          <p:nvSpPr>
            <p:cNvPr id="395" name="Google Shape;395;p32"/>
            <p:cNvSpPr/>
            <p:nvPr/>
          </p:nvSpPr>
          <p:spPr>
            <a:xfrm>
              <a:off x="4964550" y="3518275"/>
              <a:ext cx="101600" cy="101600"/>
            </a:xfrm>
            <a:custGeom>
              <a:rect b="b" l="l" r="r" t="t"/>
              <a:pathLst>
                <a:path extrusionOk="0" h="4064" w="4064">
                  <a:moveTo>
                    <a:pt x="2032" y="1"/>
                  </a:moveTo>
                  <a:cubicBezTo>
                    <a:pt x="911" y="1"/>
                    <a:pt x="1" y="910"/>
                    <a:pt x="1" y="2032"/>
                  </a:cubicBezTo>
                  <a:cubicBezTo>
                    <a:pt x="1" y="3153"/>
                    <a:pt x="911" y="4063"/>
                    <a:pt x="2032" y="4063"/>
                  </a:cubicBezTo>
                  <a:cubicBezTo>
                    <a:pt x="3154" y="4063"/>
                    <a:pt x="4063" y="3153"/>
                    <a:pt x="4063" y="2032"/>
                  </a:cubicBezTo>
                  <a:cubicBezTo>
                    <a:pt x="4063" y="910"/>
                    <a:pt x="3154" y="1"/>
                    <a:pt x="2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4968275" y="3413275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5" y="0"/>
                  </a:moveTo>
                  <a:cubicBezTo>
                    <a:pt x="683" y="0"/>
                    <a:pt x="0" y="682"/>
                    <a:pt x="0" y="1523"/>
                  </a:cubicBezTo>
                  <a:cubicBezTo>
                    <a:pt x="0" y="2365"/>
                    <a:pt x="683" y="3048"/>
                    <a:pt x="1525" y="3048"/>
                  </a:cubicBezTo>
                  <a:cubicBezTo>
                    <a:pt x="2365" y="3048"/>
                    <a:pt x="3048" y="2365"/>
                    <a:pt x="3048" y="1523"/>
                  </a:cubicBezTo>
                  <a:cubicBezTo>
                    <a:pt x="3048" y="682"/>
                    <a:pt x="2365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5015350" y="3646500"/>
              <a:ext cx="76175" cy="76200"/>
            </a:xfrm>
            <a:custGeom>
              <a:rect b="b" l="l" r="r" t="t"/>
              <a:pathLst>
                <a:path extrusionOk="0" h="3048" w="3047">
                  <a:moveTo>
                    <a:pt x="1523" y="1"/>
                  </a:moveTo>
                  <a:cubicBezTo>
                    <a:pt x="682" y="1"/>
                    <a:pt x="0" y="683"/>
                    <a:pt x="0" y="1524"/>
                  </a:cubicBezTo>
                  <a:cubicBezTo>
                    <a:pt x="0" y="2365"/>
                    <a:pt x="682" y="3047"/>
                    <a:pt x="1523" y="3047"/>
                  </a:cubicBezTo>
                  <a:cubicBezTo>
                    <a:pt x="2365" y="3047"/>
                    <a:pt x="3046" y="2365"/>
                    <a:pt x="3046" y="1524"/>
                  </a:cubicBezTo>
                  <a:cubicBezTo>
                    <a:pt x="3046" y="683"/>
                    <a:pt x="2365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5075000" y="3738200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4" y="1"/>
                  </a:moveTo>
                  <a:cubicBezTo>
                    <a:pt x="683" y="1"/>
                    <a:pt x="1" y="682"/>
                    <a:pt x="1" y="1524"/>
                  </a:cubicBezTo>
                  <a:cubicBezTo>
                    <a:pt x="1" y="2365"/>
                    <a:pt x="683" y="3047"/>
                    <a:pt x="1524" y="3047"/>
                  </a:cubicBezTo>
                  <a:cubicBezTo>
                    <a:pt x="2365" y="3047"/>
                    <a:pt x="3047" y="2365"/>
                    <a:pt x="3047" y="1524"/>
                  </a:cubicBezTo>
                  <a:cubicBezTo>
                    <a:pt x="3047" y="682"/>
                    <a:pt x="2365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5145975" y="383577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5187050" y="3913225"/>
              <a:ext cx="59300" cy="59275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5225125" y="4005375"/>
              <a:ext cx="42375" cy="42325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5233550" y="4080125"/>
              <a:ext cx="42350" cy="42325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5229800" y="4160375"/>
              <a:ext cx="42325" cy="42325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5212400" y="4236900"/>
              <a:ext cx="42350" cy="42350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4992175" y="332972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5" y="0"/>
                  </a:moveTo>
                  <a:cubicBezTo>
                    <a:pt x="530" y="0"/>
                    <a:pt x="1" y="531"/>
                    <a:pt x="1" y="1185"/>
                  </a:cubicBezTo>
                  <a:cubicBezTo>
                    <a:pt x="1" y="1840"/>
                    <a:pt x="530" y="2369"/>
                    <a:pt x="1185" y="2369"/>
                  </a:cubicBezTo>
                  <a:cubicBezTo>
                    <a:pt x="1839" y="2369"/>
                    <a:pt x="2370" y="1840"/>
                    <a:pt x="2370" y="1185"/>
                  </a:cubicBezTo>
                  <a:cubicBezTo>
                    <a:pt x="2370" y="531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6" name="Google Shape;406;p32"/>
          <p:cNvSpPr txBox="1"/>
          <p:nvPr>
            <p:ph idx="2" type="subTitle"/>
          </p:nvPr>
        </p:nvSpPr>
        <p:spPr>
          <a:xfrm>
            <a:off x="4572000" y="1273350"/>
            <a:ext cx="3852000" cy="30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3"/>
          <p:cNvSpPr/>
          <p:nvPr/>
        </p:nvSpPr>
        <p:spPr>
          <a:xfrm rot="-3761787">
            <a:off x="5816198" y="-444166"/>
            <a:ext cx="1153275" cy="1488724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10" name="Google Shape;410;p33"/>
          <p:cNvSpPr txBox="1"/>
          <p:nvPr>
            <p:ph idx="1" type="subTitle"/>
          </p:nvPr>
        </p:nvSpPr>
        <p:spPr>
          <a:xfrm>
            <a:off x="808200" y="2464325"/>
            <a:ext cx="21600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/>
        </p:txBody>
      </p:sp>
      <p:sp>
        <p:nvSpPr>
          <p:cNvPr id="411" name="Google Shape;411;p33"/>
          <p:cNvSpPr txBox="1"/>
          <p:nvPr>
            <p:ph idx="2" type="subTitle"/>
          </p:nvPr>
        </p:nvSpPr>
        <p:spPr>
          <a:xfrm>
            <a:off x="808200" y="2953925"/>
            <a:ext cx="2160000" cy="12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33"/>
          <p:cNvSpPr txBox="1"/>
          <p:nvPr>
            <p:ph idx="3" type="subTitle"/>
          </p:nvPr>
        </p:nvSpPr>
        <p:spPr>
          <a:xfrm>
            <a:off x="3492000" y="2953925"/>
            <a:ext cx="2160000" cy="12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33"/>
          <p:cNvSpPr txBox="1"/>
          <p:nvPr>
            <p:ph idx="4" type="subTitle"/>
          </p:nvPr>
        </p:nvSpPr>
        <p:spPr>
          <a:xfrm>
            <a:off x="6175800" y="2953925"/>
            <a:ext cx="2160000" cy="12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33"/>
          <p:cNvSpPr txBox="1"/>
          <p:nvPr>
            <p:ph idx="5" type="subTitle"/>
          </p:nvPr>
        </p:nvSpPr>
        <p:spPr>
          <a:xfrm>
            <a:off x="3492000" y="2464325"/>
            <a:ext cx="21600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/>
        </p:txBody>
      </p:sp>
      <p:sp>
        <p:nvSpPr>
          <p:cNvPr id="415" name="Google Shape;415;p33"/>
          <p:cNvSpPr txBox="1"/>
          <p:nvPr>
            <p:ph idx="6" type="subTitle"/>
          </p:nvPr>
        </p:nvSpPr>
        <p:spPr>
          <a:xfrm>
            <a:off x="6175800" y="2464325"/>
            <a:ext cx="2160000" cy="489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nit"/>
              <a:buNone/>
              <a:defRPr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/>
        </p:txBody>
      </p:sp>
      <p:sp>
        <p:nvSpPr>
          <p:cNvPr id="416" name="Google Shape;416;p33"/>
          <p:cNvSpPr/>
          <p:nvPr/>
        </p:nvSpPr>
        <p:spPr>
          <a:xfrm rot="904675">
            <a:off x="7083593" y="3745048"/>
            <a:ext cx="2475193" cy="2528816"/>
          </a:xfrm>
          <a:custGeom>
            <a:rect b="b" l="l" r="r" t="t"/>
            <a:pathLst>
              <a:path extrusionOk="0" h="18675" w="18279">
                <a:moveTo>
                  <a:pt x="13375" y="0"/>
                </a:moveTo>
                <a:cubicBezTo>
                  <a:pt x="12417" y="0"/>
                  <a:pt x="11462" y="393"/>
                  <a:pt x="10692" y="1296"/>
                </a:cubicBezTo>
                <a:cubicBezTo>
                  <a:pt x="10011" y="2096"/>
                  <a:pt x="9771" y="3110"/>
                  <a:pt x="9021" y="3877"/>
                </a:cubicBezTo>
                <a:cubicBezTo>
                  <a:pt x="7976" y="4948"/>
                  <a:pt x="6451" y="5528"/>
                  <a:pt x="5089" y="6069"/>
                </a:cubicBezTo>
                <a:cubicBezTo>
                  <a:pt x="4040" y="6486"/>
                  <a:pt x="2980" y="6937"/>
                  <a:pt x="2117" y="7664"/>
                </a:cubicBezTo>
                <a:cubicBezTo>
                  <a:pt x="762" y="8805"/>
                  <a:pt x="1" y="10600"/>
                  <a:pt x="74" y="12369"/>
                </a:cubicBezTo>
                <a:cubicBezTo>
                  <a:pt x="148" y="14138"/>
                  <a:pt x="1042" y="15847"/>
                  <a:pt x="2425" y="16953"/>
                </a:cubicBezTo>
                <a:cubicBezTo>
                  <a:pt x="3273" y="17630"/>
                  <a:pt x="4285" y="18085"/>
                  <a:pt x="5334" y="18365"/>
                </a:cubicBezTo>
                <a:cubicBezTo>
                  <a:pt x="6122" y="18574"/>
                  <a:pt x="6932" y="18675"/>
                  <a:pt x="7741" y="18675"/>
                </a:cubicBezTo>
                <a:cubicBezTo>
                  <a:pt x="11568" y="18675"/>
                  <a:pt x="15403" y="16437"/>
                  <a:pt x="17072" y="12961"/>
                </a:cubicBezTo>
                <a:cubicBezTo>
                  <a:pt x="17978" y="11074"/>
                  <a:pt x="18279" y="8940"/>
                  <a:pt x="18227" y="6847"/>
                </a:cubicBezTo>
                <a:cubicBezTo>
                  <a:pt x="18188" y="5274"/>
                  <a:pt x="17940" y="3660"/>
                  <a:pt x="17133" y="2310"/>
                </a:cubicBezTo>
                <a:cubicBezTo>
                  <a:pt x="16295" y="908"/>
                  <a:pt x="14831" y="0"/>
                  <a:pt x="133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3"/>
          <p:cNvSpPr/>
          <p:nvPr/>
        </p:nvSpPr>
        <p:spPr>
          <a:xfrm>
            <a:off x="6957108" y="4556198"/>
            <a:ext cx="404841" cy="389322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8" name="Google Shape;418;p33"/>
          <p:cNvGrpSpPr/>
          <p:nvPr/>
        </p:nvGrpSpPr>
        <p:grpSpPr>
          <a:xfrm rot="-727006">
            <a:off x="193376" y="3714511"/>
            <a:ext cx="605377" cy="1380843"/>
            <a:chOff x="236785" y="3730931"/>
            <a:chExt cx="605391" cy="1380874"/>
          </a:xfrm>
        </p:grpSpPr>
        <p:sp>
          <p:nvSpPr>
            <p:cNvPr id="419" name="Google Shape;419;p33"/>
            <p:cNvSpPr/>
            <p:nvPr/>
          </p:nvSpPr>
          <p:spPr>
            <a:xfrm>
              <a:off x="236785" y="4135993"/>
              <a:ext cx="218267" cy="218267"/>
            </a:xfrm>
            <a:custGeom>
              <a:rect b="b" l="l" r="r" t="t"/>
              <a:pathLst>
                <a:path extrusionOk="0" h="4064" w="4064">
                  <a:moveTo>
                    <a:pt x="2032" y="1"/>
                  </a:moveTo>
                  <a:cubicBezTo>
                    <a:pt x="911" y="1"/>
                    <a:pt x="1" y="910"/>
                    <a:pt x="1" y="2032"/>
                  </a:cubicBezTo>
                  <a:cubicBezTo>
                    <a:pt x="1" y="3153"/>
                    <a:pt x="911" y="4063"/>
                    <a:pt x="2032" y="4063"/>
                  </a:cubicBezTo>
                  <a:cubicBezTo>
                    <a:pt x="3154" y="4063"/>
                    <a:pt x="4063" y="3153"/>
                    <a:pt x="4063" y="2032"/>
                  </a:cubicBezTo>
                  <a:cubicBezTo>
                    <a:pt x="4063" y="910"/>
                    <a:pt x="3154" y="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244788" y="3910422"/>
              <a:ext cx="163700" cy="163700"/>
            </a:xfrm>
            <a:custGeom>
              <a:rect b="b" l="l" r="r" t="t"/>
              <a:pathLst>
                <a:path extrusionOk="0" h="3048" w="3048">
                  <a:moveTo>
                    <a:pt x="1525" y="0"/>
                  </a:moveTo>
                  <a:cubicBezTo>
                    <a:pt x="683" y="0"/>
                    <a:pt x="0" y="682"/>
                    <a:pt x="0" y="1523"/>
                  </a:cubicBezTo>
                  <a:cubicBezTo>
                    <a:pt x="0" y="2365"/>
                    <a:pt x="683" y="3048"/>
                    <a:pt x="1525" y="3048"/>
                  </a:cubicBezTo>
                  <a:cubicBezTo>
                    <a:pt x="2365" y="3048"/>
                    <a:pt x="3048" y="2365"/>
                    <a:pt x="3048" y="1523"/>
                  </a:cubicBezTo>
                  <a:cubicBezTo>
                    <a:pt x="3048" y="682"/>
                    <a:pt x="2365" y="0"/>
                    <a:pt x="15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345919" y="4411459"/>
              <a:ext cx="163647" cy="163700"/>
            </a:xfrm>
            <a:custGeom>
              <a:rect b="b" l="l" r="r" t="t"/>
              <a:pathLst>
                <a:path extrusionOk="0" h="3048" w="3047">
                  <a:moveTo>
                    <a:pt x="1523" y="1"/>
                  </a:moveTo>
                  <a:cubicBezTo>
                    <a:pt x="682" y="1"/>
                    <a:pt x="0" y="683"/>
                    <a:pt x="0" y="1524"/>
                  </a:cubicBezTo>
                  <a:cubicBezTo>
                    <a:pt x="0" y="2365"/>
                    <a:pt x="682" y="3047"/>
                    <a:pt x="1523" y="3047"/>
                  </a:cubicBezTo>
                  <a:cubicBezTo>
                    <a:pt x="2365" y="3047"/>
                    <a:pt x="3046" y="2365"/>
                    <a:pt x="3046" y="1524"/>
                  </a:cubicBezTo>
                  <a:cubicBezTo>
                    <a:pt x="3046" y="683"/>
                    <a:pt x="2365" y="1"/>
                    <a:pt x="1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474065" y="4608458"/>
              <a:ext cx="163700" cy="163700"/>
            </a:xfrm>
            <a:custGeom>
              <a:rect b="b" l="l" r="r" t="t"/>
              <a:pathLst>
                <a:path extrusionOk="0" h="3048" w="3048">
                  <a:moveTo>
                    <a:pt x="1524" y="1"/>
                  </a:moveTo>
                  <a:cubicBezTo>
                    <a:pt x="683" y="1"/>
                    <a:pt x="1" y="682"/>
                    <a:pt x="1" y="1524"/>
                  </a:cubicBezTo>
                  <a:cubicBezTo>
                    <a:pt x="1" y="2365"/>
                    <a:pt x="683" y="3047"/>
                    <a:pt x="1524" y="3047"/>
                  </a:cubicBezTo>
                  <a:cubicBezTo>
                    <a:pt x="2365" y="3047"/>
                    <a:pt x="3047" y="2365"/>
                    <a:pt x="3047" y="1524"/>
                  </a:cubicBezTo>
                  <a:cubicBezTo>
                    <a:pt x="3047" y="682"/>
                    <a:pt x="2365" y="1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626541" y="4818078"/>
              <a:ext cx="127287" cy="127287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714782" y="4984464"/>
              <a:ext cx="127394" cy="127340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296132" y="3730931"/>
              <a:ext cx="127287" cy="127287"/>
            </a:xfrm>
            <a:custGeom>
              <a:rect b="b" l="l" r="r" t="t"/>
              <a:pathLst>
                <a:path extrusionOk="0" h="2370" w="2370">
                  <a:moveTo>
                    <a:pt x="1185" y="0"/>
                  </a:moveTo>
                  <a:cubicBezTo>
                    <a:pt x="530" y="0"/>
                    <a:pt x="1" y="531"/>
                    <a:pt x="1" y="1185"/>
                  </a:cubicBezTo>
                  <a:cubicBezTo>
                    <a:pt x="1" y="1840"/>
                    <a:pt x="530" y="2369"/>
                    <a:pt x="1185" y="2369"/>
                  </a:cubicBezTo>
                  <a:cubicBezTo>
                    <a:pt x="1839" y="2369"/>
                    <a:pt x="2370" y="1840"/>
                    <a:pt x="2370" y="1185"/>
                  </a:cubicBezTo>
                  <a:cubicBezTo>
                    <a:pt x="2370" y="531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6" name="Google Shape;426;p33"/>
          <p:cNvGrpSpPr/>
          <p:nvPr/>
        </p:nvGrpSpPr>
        <p:grpSpPr>
          <a:xfrm>
            <a:off x="8498121" y="76190"/>
            <a:ext cx="578886" cy="589253"/>
            <a:chOff x="8672471" y="259265"/>
            <a:chExt cx="578886" cy="589253"/>
          </a:xfrm>
        </p:grpSpPr>
        <p:sp>
          <p:nvSpPr>
            <p:cNvPr id="427" name="Google Shape;427;p33"/>
            <p:cNvSpPr/>
            <p:nvPr/>
          </p:nvSpPr>
          <p:spPr>
            <a:xfrm rot="-2847302">
              <a:off x="8695256" y="282119"/>
              <a:ext cx="110592" cy="110462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 rot="-2847302">
              <a:off x="8853863" y="397855"/>
              <a:ext cx="110527" cy="110462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 rot="-2847302">
              <a:off x="9001561" y="546706"/>
              <a:ext cx="110462" cy="110462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 rot="-2847302">
              <a:off x="9118011" y="715172"/>
              <a:ext cx="110527" cy="110527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1" name="Google Shape;431;p33"/>
          <p:cNvSpPr/>
          <p:nvPr/>
        </p:nvSpPr>
        <p:spPr>
          <a:xfrm>
            <a:off x="-342212" y="-196775"/>
            <a:ext cx="1519640" cy="1135208"/>
          </a:xfrm>
          <a:custGeom>
            <a:rect b="b" l="l" r="r" t="t"/>
            <a:pathLst>
              <a:path extrusionOk="0" h="14362" w="19225">
                <a:moveTo>
                  <a:pt x="10892" y="1"/>
                </a:moveTo>
                <a:cubicBezTo>
                  <a:pt x="9109" y="1"/>
                  <a:pt x="7320" y="246"/>
                  <a:pt x="5572" y="714"/>
                </a:cubicBezTo>
                <a:cubicBezTo>
                  <a:pt x="2167" y="1626"/>
                  <a:pt x="527" y="3422"/>
                  <a:pt x="164" y="7142"/>
                </a:cubicBezTo>
                <a:cubicBezTo>
                  <a:pt x="0" y="8824"/>
                  <a:pt x="135" y="10599"/>
                  <a:pt x="982" y="12062"/>
                </a:cubicBezTo>
                <a:cubicBezTo>
                  <a:pt x="1741" y="13372"/>
                  <a:pt x="3171" y="14361"/>
                  <a:pt x="4661" y="14361"/>
                </a:cubicBezTo>
                <a:cubicBezTo>
                  <a:pt x="4835" y="14361"/>
                  <a:pt x="5009" y="14348"/>
                  <a:pt x="5184" y="14320"/>
                </a:cubicBezTo>
                <a:cubicBezTo>
                  <a:pt x="7039" y="14022"/>
                  <a:pt x="8271" y="12316"/>
                  <a:pt x="9433" y="10841"/>
                </a:cubicBezTo>
                <a:cubicBezTo>
                  <a:pt x="10993" y="8857"/>
                  <a:pt x="12849" y="7011"/>
                  <a:pt x="15174" y="6025"/>
                </a:cubicBezTo>
                <a:cubicBezTo>
                  <a:pt x="16595" y="5421"/>
                  <a:pt x="18335" y="5003"/>
                  <a:pt x="18972" y="3598"/>
                </a:cubicBezTo>
                <a:cubicBezTo>
                  <a:pt x="19221" y="3046"/>
                  <a:pt x="19224" y="2334"/>
                  <a:pt x="18809" y="1893"/>
                </a:cubicBezTo>
                <a:cubicBezTo>
                  <a:pt x="18606" y="1678"/>
                  <a:pt x="18328" y="1550"/>
                  <a:pt x="18054" y="1435"/>
                </a:cubicBezTo>
                <a:cubicBezTo>
                  <a:pt x="15761" y="460"/>
                  <a:pt x="13333" y="1"/>
                  <a:pt x="108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3"/>
          <p:cNvSpPr/>
          <p:nvPr/>
        </p:nvSpPr>
        <p:spPr>
          <a:xfrm>
            <a:off x="5078050" y="-441250"/>
            <a:ext cx="857133" cy="1025098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3"/>
          <p:cNvSpPr/>
          <p:nvPr/>
        </p:nvSpPr>
        <p:spPr>
          <a:xfrm rot="-5684213">
            <a:off x="2327250" y="4705949"/>
            <a:ext cx="1153265" cy="1488711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6" name="Google Shape;436;p34"/>
          <p:cNvSpPr txBox="1"/>
          <p:nvPr>
            <p:ph idx="1" type="subTitle"/>
          </p:nvPr>
        </p:nvSpPr>
        <p:spPr>
          <a:xfrm>
            <a:off x="5883300" y="3229000"/>
            <a:ext cx="25407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solidFill>
                  <a:schemeClr val="accent3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/>
        </p:txBody>
      </p:sp>
      <p:sp>
        <p:nvSpPr>
          <p:cNvPr id="437" name="Google Shape;437;p34"/>
          <p:cNvSpPr txBox="1"/>
          <p:nvPr>
            <p:ph idx="2" type="subTitle"/>
          </p:nvPr>
        </p:nvSpPr>
        <p:spPr>
          <a:xfrm>
            <a:off x="720000" y="3229000"/>
            <a:ext cx="25407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solidFill>
                  <a:schemeClr val="accent3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/>
        </p:txBody>
      </p:sp>
      <p:sp>
        <p:nvSpPr>
          <p:cNvPr id="438" name="Google Shape;438;p34"/>
          <p:cNvSpPr txBox="1"/>
          <p:nvPr>
            <p:ph idx="3" type="subTitle"/>
          </p:nvPr>
        </p:nvSpPr>
        <p:spPr>
          <a:xfrm>
            <a:off x="3301650" y="3229000"/>
            <a:ext cx="2540700" cy="5262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solidFill>
                  <a:schemeClr val="accent3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/>
        </p:txBody>
      </p:sp>
      <p:sp>
        <p:nvSpPr>
          <p:cNvPr id="439" name="Google Shape;439;p34"/>
          <p:cNvSpPr txBox="1"/>
          <p:nvPr>
            <p:ph idx="4" type="subTitle"/>
          </p:nvPr>
        </p:nvSpPr>
        <p:spPr>
          <a:xfrm>
            <a:off x="5883300" y="3660150"/>
            <a:ext cx="254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34"/>
          <p:cNvSpPr txBox="1"/>
          <p:nvPr>
            <p:ph idx="5" type="subTitle"/>
          </p:nvPr>
        </p:nvSpPr>
        <p:spPr>
          <a:xfrm>
            <a:off x="720000" y="3660150"/>
            <a:ext cx="254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34"/>
          <p:cNvSpPr txBox="1"/>
          <p:nvPr>
            <p:ph idx="6" type="subTitle"/>
          </p:nvPr>
        </p:nvSpPr>
        <p:spPr>
          <a:xfrm>
            <a:off x="3301650" y="3660150"/>
            <a:ext cx="254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34"/>
          <p:cNvSpPr/>
          <p:nvPr/>
        </p:nvSpPr>
        <p:spPr>
          <a:xfrm>
            <a:off x="2345175" y="4651350"/>
            <a:ext cx="1432423" cy="1724151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4"/>
          <p:cNvSpPr/>
          <p:nvPr/>
        </p:nvSpPr>
        <p:spPr>
          <a:xfrm>
            <a:off x="-1394125" y="3650624"/>
            <a:ext cx="1740599" cy="1577275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4"/>
          <p:cNvSpPr/>
          <p:nvPr/>
        </p:nvSpPr>
        <p:spPr>
          <a:xfrm>
            <a:off x="4734625" y="-320423"/>
            <a:ext cx="1617451" cy="1036915"/>
          </a:xfrm>
          <a:custGeom>
            <a:rect b="b" l="l" r="r" t="t"/>
            <a:pathLst>
              <a:path extrusionOk="0" h="18908" w="29494">
                <a:moveTo>
                  <a:pt x="5258" y="0"/>
                </a:moveTo>
                <a:cubicBezTo>
                  <a:pt x="3929" y="0"/>
                  <a:pt x="2063" y="84"/>
                  <a:pt x="1238" y="1000"/>
                </a:cubicBezTo>
                <a:cubicBezTo>
                  <a:pt x="1" y="2376"/>
                  <a:pt x="2049" y="3896"/>
                  <a:pt x="3381" y="4515"/>
                </a:cubicBezTo>
                <a:cubicBezTo>
                  <a:pt x="4610" y="5085"/>
                  <a:pt x="5957" y="5364"/>
                  <a:pt x="7198" y="5908"/>
                </a:cubicBezTo>
                <a:cubicBezTo>
                  <a:pt x="9194" y="6783"/>
                  <a:pt x="10876" y="8358"/>
                  <a:pt x="11879" y="10295"/>
                </a:cubicBezTo>
                <a:cubicBezTo>
                  <a:pt x="13266" y="12970"/>
                  <a:pt x="13554" y="16484"/>
                  <a:pt x="16077" y="18130"/>
                </a:cubicBezTo>
                <a:cubicBezTo>
                  <a:pt x="16909" y="18673"/>
                  <a:pt x="17853" y="18907"/>
                  <a:pt x="18824" y="18907"/>
                </a:cubicBezTo>
                <a:cubicBezTo>
                  <a:pt x="20547" y="18907"/>
                  <a:pt x="22353" y="18170"/>
                  <a:pt x="23760" y="17111"/>
                </a:cubicBezTo>
                <a:cubicBezTo>
                  <a:pt x="26258" y="15231"/>
                  <a:pt x="28006" y="12452"/>
                  <a:pt x="28914" y="9459"/>
                </a:cubicBezTo>
                <a:cubicBezTo>
                  <a:pt x="29262" y="8308"/>
                  <a:pt x="29493" y="7069"/>
                  <a:pt x="29177" y="5909"/>
                </a:cubicBezTo>
                <a:cubicBezTo>
                  <a:pt x="28800" y="4524"/>
                  <a:pt x="27678" y="3435"/>
                  <a:pt x="26402" y="2779"/>
                </a:cubicBezTo>
                <a:cubicBezTo>
                  <a:pt x="25125" y="2121"/>
                  <a:pt x="23693" y="1839"/>
                  <a:pt x="22280" y="1590"/>
                </a:cubicBezTo>
                <a:cubicBezTo>
                  <a:pt x="16865" y="631"/>
                  <a:pt x="11377" y="38"/>
                  <a:pt x="5878" y="4"/>
                </a:cubicBezTo>
                <a:cubicBezTo>
                  <a:pt x="5692" y="3"/>
                  <a:pt x="5483" y="0"/>
                  <a:pt x="52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4"/>
          <p:cNvSpPr/>
          <p:nvPr/>
        </p:nvSpPr>
        <p:spPr>
          <a:xfrm rot="10039007">
            <a:off x="6672808" y="4865278"/>
            <a:ext cx="1278614" cy="955186"/>
          </a:xfrm>
          <a:custGeom>
            <a:rect b="b" l="l" r="r" t="t"/>
            <a:pathLst>
              <a:path extrusionOk="0" h="14362" w="19225">
                <a:moveTo>
                  <a:pt x="10892" y="1"/>
                </a:moveTo>
                <a:cubicBezTo>
                  <a:pt x="9109" y="1"/>
                  <a:pt x="7320" y="246"/>
                  <a:pt x="5572" y="714"/>
                </a:cubicBezTo>
                <a:cubicBezTo>
                  <a:pt x="2167" y="1626"/>
                  <a:pt x="527" y="3422"/>
                  <a:pt x="164" y="7142"/>
                </a:cubicBezTo>
                <a:cubicBezTo>
                  <a:pt x="0" y="8824"/>
                  <a:pt x="135" y="10599"/>
                  <a:pt x="982" y="12062"/>
                </a:cubicBezTo>
                <a:cubicBezTo>
                  <a:pt x="1741" y="13372"/>
                  <a:pt x="3171" y="14361"/>
                  <a:pt x="4661" y="14361"/>
                </a:cubicBezTo>
                <a:cubicBezTo>
                  <a:pt x="4835" y="14361"/>
                  <a:pt x="5009" y="14348"/>
                  <a:pt x="5184" y="14320"/>
                </a:cubicBezTo>
                <a:cubicBezTo>
                  <a:pt x="7039" y="14022"/>
                  <a:pt x="8271" y="12316"/>
                  <a:pt x="9433" y="10841"/>
                </a:cubicBezTo>
                <a:cubicBezTo>
                  <a:pt x="10993" y="8857"/>
                  <a:pt x="12849" y="7011"/>
                  <a:pt x="15174" y="6025"/>
                </a:cubicBezTo>
                <a:cubicBezTo>
                  <a:pt x="16595" y="5421"/>
                  <a:pt x="18335" y="5003"/>
                  <a:pt x="18972" y="3598"/>
                </a:cubicBezTo>
                <a:cubicBezTo>
                  <a:pt x="19221" y="3046"/>
                  <a:pt x="19224" y="2334"/>
                  <a:pt x="18809" y="1893"/>
                </a:cubicBezTo>
                <a:cubicBezTo>
                  <a:pt x="18606" y="1678"/>
                  <a:pt x="18328" y="1550"/>
                  <a:pt x="18054" y="1435"/>
                </a:cubicBezTo>
                <a:cubicBezTo>
                  <a:pt x="15761" y="460"/>
                  <a:pt x="13333" y="1"/>
                  <a:pt x="108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4"/>
          <p:cNvSpPr/>
          <p:nvPr/>
        </p:nvSpPr>
        <p:spPr>
          <a:xfrm>
            <a:off x="8797525" y="3650625"/>
            <a:ext cx="1018874" cy="802701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4"/>
          <p:cNvSpPr/>
          <p:nvPr/>
        </p:nvSpPr>
        <p:spPr>
          <a:xfrm>
            <a:off x="8666175" y="271897"/>
            <a:ext cx="641600" cy="526203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4"/>
          <p:cNvSpPr/>
          <p:nvPr/>
        </p:nvSpPr>
        <p:spPr>
          <a:xfrm>
            <a:off x="-280950" y="401241"/>
            <a:ext cx="515481" cy="616495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51" name="Google Shape;451;p35"/>
          <p:cNvSpPr txBox="1"/>
          <p:nvPr>
            <p:ph idx="1" type="subTitle"/>
          </p:nvPr>
        </p:nvSpPr>
        <p:spPr>
          <a:xfrm>
            <a:off x="2010611" y="1501400"/>
            <a:ext cx="22806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/>
        </p:txBody>
      </p:sp>
      <p:sp>
        <p:nvSpPr>
          <p:cNvPr id="452" name="Google Shape;452;p35"/>
          <p:cNvSpPr txBox="1"/>
          <p:nvPr>
            <p:ph idx="2" type="subTitle"/>
          </p:nvPr>
        </p:nvSpPr>
        <p:spPr>
          <a:xfrm>
            <a:off x="2010596" y="1854350"/>
            <a:ext cx="2280600" cy="713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3" name="Google Shape;453;p35"/>
          <p:cNvSpPr txBox="1"/>
          <p:nvPr>
            <p:ph idx="3" type="subTitle"/>
          </p:nvPr>
        </p:nvSpPr>
        <p:spPr>
          <a:xfrm>
            <a:off x="4833739" y="1854350"/>
            <a:ext cx="2280600" cy="713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4" name="Google Shape;454;p35"/>
          <p:cNvSpPr txBox="1"/>
          <p:nvPr>
            <p:ph idx="4" type="subTitle"/>
          </p:nvPr>
        </p:nvSpPr>
        <p:spPr>
          <a:xfrm>
            <a:off x="2010596" y="3473625"/>
            <a:ext cx="2280600" cy="713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35"/>
          <p:cNvSpPr txBox="1"/>
          <p:nvPr>
            <p:ph idx="5" type="subTitle"/>
          </p:nvPr>
        </p:nvSpPr>
        <p:spPr>
          <a:xfrm>
            <a:off x="4833739" y="3473625"/>
            <a:ext cx="2280600" cy="713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35"/>
          <p:cNvSpPr txBox="1"/>
          <p:nvPr>
            <p:ph idx="6" type="subTitle"/>
          </p:nvPr>
        </p:nvSpPr>
        <p:spPr>
          <a:xfrm>
            <a:off x="2010671" y="3120675"/>
            <a:ext cx="22806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/>
        </p:txBody>
      </p:sp>
      <p:sp>
        <p:nvSpPr>
          <p:cNvPr id="457" name="Google Shape;457;p35"/>
          <p:cNvSpPr txBox="1"/>
          <p:nvPr>
            <p:ph idx="7" type="subTitle"/>
          </p:nvPr>
        </p:nvSpPr>
        <p:spPr>
          <a:xfrm>
            <a:off x="4833737" y="1501400"/>
            <a:ext cx="22806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/>
        </p:txBody>
      </p:sp>
      <p:sp>
        <p:nvSpPr>
          <p:cNvPr id="458" name="Google Shape;458;p35"/>
          <p:cNvSpPr txBox="1"/>
          <p:nvPr>
            <p:ph idx="8" type="subTitle"/>
          </p:nvPr>
        </p:nvSpPr>
        <p:spPr>
          <a:xfrm>
            <a:off x="4833737" y="3120675"/>
            <a:ext cx="2280600" cy="525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eahvihear"/>
              <a:buNone/>
              <a:defRPr sz="2400"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/>
        </p:txBody>
      </p:sp>
      <p:sp>
        <p:nvSpPr>
          <p:cNvPr id="459" name="Google Shape;459;p35"/>
          <p:cNvSpPr/>
          <p:nvPr/>
        </p:nvSpPr>
        <p:spPr>
          <a:xfrm>
            <a:off x="134275" y="4248350"/>
            <a:ext cx="1674426" cy="1517298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5"/>
          <p:cNvSpPr/>
          <p:nvPr/>
        </p:nvSpPr>
        <p:spPr>
          <a:xfrm rot="-4600738">
            <a:off x="-933436" y="-638918"/>
            <a:ext cx="3521658" cy="1745223"/>
          </a:xfrm>
          <a:custGeom>
            <a:rect b="b" l="l" r="r" t="t"/>
            <a:pathLst>
              <a:path extrusionOk="0" h="19850" w="40055">
                <a:moveTo>
                  <a:pt x="37538" y="1"/>
                </a:moveTo>
                <a:cubicBezTo>
                  <a:pt x="37528" y="1"/>
                  <a:pt x="37517" y="1"/>
                  <a:pt x="37507" y="1"/>
                </a:cubicBezTo>
                <a:lnTo>
                  <a:pt x="19894" y="43"/>
                </a:lnTo>
                <a:cubicBezTo>
                  <a:pt x="17692" y="48"/>
                  <a:pt x="15490" y="54"/>
                  <a:pt x="13288" y="59"/>
                </a:cubicBezTo>
                <a:cubicBezTo>
                  <a:pt x="10125" y="67"/>
                  <a:pt x="6962" y="74"/>
                  <a:pt x="3802" y="208"/>
                </a:cubicBezTo>
                <a:cubicBezTo>
                  <a:pt x="3744" y="210"/>
                  <a:pt x="3681" y="211"/>
                  <a:pt x="3616" y="211"/>
                </a:cubicBezTo>
                <a:cubicBezTo>
                  <a:pt x="3277" y="211"/>
                  <a:pt x="2849" y="184"/>
                  <a:pt x="2416" y="184"/>
                </a:cubicBezTo>
                <a:cubicBezTo>
                  <a:pt x="1549" y="184"/>
                  <a:pt x="660" y="292"/>
                  <a:pt x="417" y="942"/>
                </a:cubicBezTo>
                <a:cubicBezTo>
                  <a:pt x="0" y="2051"/>
                  <a:pt x="1529" y="3549"/>
                  <a:pt x="2335" y="3990"/>
                </a:cubicBezTo>
                <a:cubicBezTo>
                  <a:pt x="3341" y="4540"/>
                  <a:pt x="4505" y="4695"/>
                  <a:pt x="5660" y="4695"/>
                </a:cubicBezTo>
                <a:cubicBezTo>
                  <a:pt x="5885" y="4695"/>
                  <a:pt x="6109" y="4689"/>
                  <a:pt x="6331" y="4679"/>
                </a:cubicBezTo>
                <a:cubicBezTo>
                  <a:pt x="8172" y="4597"/>
                  <a:pt x="9998" y="4264"/>
                  <a:pt x="11839" y="4264"/>
                </a:cubicBezTo>
                <a:cubicBezTo>
                  <a:pt x="11890" y="4264"/>
                  <a:pt x="11941" y="4264"/>
                  <a:pt x="11993" y="4265"/>
                </a:cubicBezTo>
                <a:cubicBezTo>
                  <a:pt x="13886" y="4286"/>
                  <a:pt x="15868" y="4727"/>
                  <a:pt x="17268" y="6002"/>
                </a:cubicBezTo>
                <a:cubicBezTo>
                  <a:pt x="18138" y="6793"/>
                  <a:pt x="18722" y="7849"/>
                  <a:pt x="19180" y="8932"/>
                </a:cubicBezTo>
                <a:cubicBezTo>
                  <a:pt x="19934" y="10716"/>
                  <a:pt x="20384" y="12628"/>
                  <a:pt x="20504" y="14561"/>
                </a:cubicBezTo>
                <a:cubicBezTo>
                  <a:pt x="20598" y="16053"/>
                  <a:pt x="20551" y="17708"/>
                  <a:pt x="21536" y="18831"/>
                </a:cubicBezTo>
                <a:cubicBezTo>
                  <a:pt x="22150" y="19531"/>
                  <a:pt x="23061" y="19850"/>
                  <a:pt x="23997" y="19850"/>
                </a:cubicBezTo>
                <a:cubicBezTo>
                  <a:pt x="24734" y="19850"/>
                  <a:pt x="25486" y="19653"/>
                  <a:pt x="26122" y="19290"/>
                </a:cubicBezTo>
                <a:cubicBezTo>
                  <a:pt x="27568" y="18465"/>
                  <a:pt x="28516" y="16988"/>
                  <a:pt x="29243" y="15493"/>
                </a:cubicBezTo>
                <a:cubicBezTo>
                  <a:pt x="29972" y="13997"/>
                  <a:pt x="30547" y="12410"/>
                  <a:pt x="31520" y="11059"/>
                </a:cubicBezTo>
                <a:cubicBezTo>
                  <a:pt x="32540" y="9642"/>
                  <a:pt x="33983" y="8534"/>
                  <a:pt x="35614" y="7913"/>
                </a:cubicBezTo>
                <a:cubicBezTo>
                  <a:pt x="36690" y="7505"/>
                  <a:pt x="37887" y="7278"/>
                  <a:pt x="38735" y="6501"/>
                </a:cubicBezTo>
                <a:cubicBezTo>
                  <a:pt x="39897" y="5436"/>
                  <a:pt x="40047" y="3681"/>
                  <a:pt x="40053" y="2103"/>
                </a:cubicBezTo>
                <a:cubicBezTo>
                  <a:pt x="40055" y="1660"/>
                  <a:pt x="40045" y="1192"/>
                  <a:pt x="39816" y="813"/>
                </a:cubicBezTo>
                <a:cubicBezTo>
                  <a:pt x="39380" y="89"/>
                  <a:pt x="38387" y="1"/>
                  <a:pt x="375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5"/>
          <p:cNvSpPr/>
          <p:nvPr/>
        </p:nvSpPr>
        <p:spPr>
          <a:xfrm>
            <a:off x="-260900" y="3616500"/>
            <a:ext cx="1109751" cy="1067198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5"/>
          <p:cNvSpPr/>
          <p:nvPr/>
        </p:nvSpPr>
        <p:spPr>
          <a:xfrm>
            <a:off x="5244425" y="4485249"/>
            <a:ext cx="1674444" cy="1371266"/>
          </a:xfrm>
          <a:custGeom>
            <a:rect b="b" l="l" r="r" t="t"/>
            <a:pathLst>
              <a:path extrusionOk="0" h="17911" w="21871">
                <a:moveTo>
                  <a:pt x="5112" y="1"/>
                </a:moveTo>
                <a:cubicBezTo>
                  <a:pt x="3735" y="1"/>
                  <a:pt x="2529" y="507"/>
                  <a:pt x="1750" y="1965"/>
                </a:cubicBezTo>
                <a:cubicBezTo>
                  <a:pt x="1" y="5236"/>
                  <a:pt x="1575" y="11012"/>
                  <a:pt x="3687" y="13678"/>
                </a:cubicBezTo>
                <a:cubicBezTo>
                  <a:pt x="5800" y="16345"/>
                  <a:pt x="9196" y="17910"/>
                  <a:pt x="12588" y="17910"/>
                </a:cubicBezTo>
                <a:cubicBezTo>
                  <a:pt x="13326" y="17910"/>
                  <a:pt x="14064" y="17836"/>
                  <a:pt x="14788" y="17683"/>
                </a:cubicBezTo>
                <a:cubicBezTo>
                  <a:pt x="16143" y="17397"/>
                  <a:pt x="17456" y="16848"/>
                  <a:pt x="18527" y="15972"/>
                </a:cubicBezTo>
                <a:cubicBezTo>
                  <a:pt x="21080" y="13882"/>
                  <a:pt x="21870" y="10116"/>
                  <a:pt x="20948" y="6948"/>
                </a:cubicBezTo>
                <a:cubicBezTo>
                  <a:pt x="20640" y="5892"/>
                  <a:pt x="20142" y="4854"/>
                  <a:pt x="19300" y="4147"/>
                </a:cubicBezTo>
                <a:cubicBezTo>
                  <a:pt x="17714" y="2814"/>
                  <a:pt x="15406" y="2978"/>
                  <a:pt x="13389" y="2508"/>
                </a:cubicBezTo>
                <a:cubicBezTo>
                  <a:pt x="11300" y="2021"/>
                  <a:pt x="7863" y="1"/>
                  <a:pt x="5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5"/>
          <p:cNvSpPr/>
          <p:nvPr/>
        </p:nvSpPr>
        <p:spPr>
          <a:xfrm>
            <a:off x="8348663" y="445025"/>
            <a:ext cx="685371" cy="824954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5"/>
          <p:cNvSpPr/>
          <p:nvPr/>
        </p:nvSpPr>
        <p:spPr>
          <a:xfrm>
            <a:off x="8289025" y="2089150"/>
            <a:ext cx="1566639" cy="1475850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67" name="Google Shape;467;p36"/>
          <p:cNvSpPr txBox="1"/>
          <p:nvPr>
            <p:ph idx="1" type="subTitle"/>
          </p:nvPr>
        </p:nvSpPr>
        <p:spPr>
          <a:xfrm>
            <a:off x="829813" y="2288000"/>
            <a:ext cx="21120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36"/>
          <p:cNvSpPr txBox="1"/>
          <p:nvPr>
            <p:ph idx="2" type="subTitle"/>
          </p:nvPr>
        </p:nvSpPr>
        <p:spPr>
          <a:xfrm>
            <a:off x="3516000" y="2288000"/>
            <a:ext cx="21120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36"/>
          <p:cNvSpPr txBox="1"/>
          <p:nvPr>
            <p:ph idx="3" type="subTitle"/>
          </p:nvPr>
        </p:nvSpPr>
        <p:spPr>
          <a:xfrm>
            <a:off x="6249788" y="2288000"/>
            <a:ext cx="21075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36"/>
          <p:cNvSpPr txBox="1"/>
          <p:nvPr>
            <p:ph idx="4" type="subTitle"/>
          </p:nvPr>
        </p:nvSpPr>
        <p:spPr>
          <a:xfrm>
            <a:off x="825413" y="3966873"/>
            <a:ext cx="21120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36"/>
          <p:cNvSpPr txBox="1"/>
          <p:nvPr>
            <p:ph idx="5" type="subTitle"/>
          </p:nvPr>
        </p:nvSpPr>
        <p:spPr>
          <a:xfrm>
            <a:off x="3518263" y="3966873"/>
            <a:ext cx="21120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2" name="Google Shape;472;p36"/>
          <p:cNvSpPr txBox="1"/>
          <p:nvPr>
            <p:ph idx="6" type="subTitle"/>
          </p:nvPr>
        </p:nvSpPr>
        <p:spPr>
          <a:xfrm>
            <a:off x="6206908" y="3966873"/>
            <a:ext cx="2107500" cy="484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3" name="Google Shape;473;p36"/>
          <p:cNvSpPr txBox="1"/>
          <p:nvPr>
            <p:ph idx="7" type="subTitle"/>
          </p:nvPr>
        </p:nvSpPr>
        <p:spPr>
          <a:xfrm>
            <a:off x="829638" y="1972700"/>
            <a:ext cx="21120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/>
        </p:txBody>
      </p:sp>
      <p:sp>
        <p:nvSpPr>
          <p:cNvPr id="474" name="Google Shape;474;p36"/>
          <p:cNvSpPr txBox="1"/>
          <p:nvPr>
            <p:ph idx="8" type="subTitle"/>
          </p:nvPr>
        </p:nvSpPr>
        <p:spPr>
          <a:xfrm>
            <a:off x="3518250" y="1972700"/>
            <a:ext cx="21075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/>
        </p:txBody>
      </p:sp>
      <p:sp>
        <p:nvSpPr>
          <p:cNvPr id="475" name="Google Shape;475;p36"/>
          <p:cNvSpPr txBox="1"/>
          <p:nvPr>
            <p:ph idx="9" type="subTitle"/>
          </p:nvPr>
        </p:nvSpPr>
        <p:spPr>
          <a:xfrm>
            <a:off x="6206863" y="1972700"/>
            <a:ext cx="21075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/>
        </p:txBody>
      </p:sp>
      <p:sp>
        <p:nvSpPr>
          <p:cNvPr id="476" name="Google Shape;476;p36"/>
          <p:cNvSpPr txBox="1"/>
          <p:nvPr>
            <p:ph idx="13" type="subTitle"/>
          </p:nvPr>
        </p:nvSpPr>
        <p:spPr>
          <a:xfrm>
            <a:off x="829638" y="3655647"/>
            <a:ext cx="21120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/>
        </p:txBody>
      </p:sp>
      <p:sp>
        <p:nvSpPr>
          <p:cNvPr id="477" name="Google Shape;477;p36"/>
          <p:cNvSpPr txBox="1"/>
          <p:nvPr>
            <p:ph idx="14" type="subTitle"/>
          </p:nvPr>
        </p:nvSpPr>
        <p:spPr>
          <a:xfrm>
            <a:off x="3518250" y="3655647"/>
            <a:ext cx="21075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/>
        </p:txBody>
      </p:sp>
      <p:sp>
        <p:nvSpPr>
          <p:cNvPr id="478" name="Google Shape;478;p36"/>
          <p:cNvSpPr txBox="1"/>
          <p:nvPr>
            <p:ph idx="15" type="subTitle"/>
          </p:nvPr>
        </p:nvSpPr>
        <p:spPr>
          <a:xfrm>
            <a:off x="6206863" y="3655647"/>
            <a:ext cx="2107500" cy="4848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reahvihear"/>
              <a:buNone/>
              <a:defRPr sz="2400">
                <a:solidFill>
                  <a:schemeClr val="dk1"/>
                </a:solidFill>
                <a:latin typeface="Preahvihear"/>
                <a:ea typeface="Preahvihear"/>
                <a:cs typeface="Preahvihear"/>
                <a:sym typeface="Preahvihear"/>
              </a:defRPr>
            </a:lvl9pPr>
          </a:lstStyle>
          <a:p/>
        </p:txBody>
      </p:sp>
      <p:sp>
        <p:nvSpPr>
          <p:cNvPr id="479" name="Google Shape;479;p36"/>
          <p:cNvSpPr/>
          <p:nvPr/>
        </p:nvSpPr>
        <p:spPr>
          <a:xfrm>
            <a:off x="3072725" y="-749325"/>
            <a:ext cx="1935888" cy="1212662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6"/>
          <p:cNvSpPr/>
          <p:nvPr/>
        </p:nvSpPr>
        <p:spPr>
          <a:xfrm>
            <a:off x="584600" y="4871675"/>
            <a:ext cx="535000" cy="484800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6"/>
          <p:cNvSpPr/>
          <p:nvPr/>
        </p:nvSpPr>
        <p:spPr>
          <a:xfrm>
            <a:off x="2658450" y="4727888"/>
            <a:ext cx="941745" cy="772378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6"/>
          <p:cNvSpPr/>
          <p:nvPr/>
        </p:nvSpPr>
        <p:spPr>
          <a:xfrm rot="3363846">
            <a:off x="5800092" y="-1576586"/>
            <a:ext cx="3514807" cy="1741828"/>
          </a:xfrm>
          <a:custGeom>
            <a:rect b="b" l="l" r="r" t="t"/>
            <a:pathLst>
              <a:path extrusionOk="0" h="19850" w="40055">
                <a:moveTo>
                  <a:pt x="37538" y="1"/>
                </a:moveTo>
                <a:cubicBezTo>
                  <a:pt x="37528" y="1"/>
                  <a:pt x="37517" y="1"/>
                  <a:pt x="37507" y="1"/>
                </a:cubicBezTo>
                <a:lnTo>
                  <a:pt x="19894" y="43"/>
                </a:lnTo>
                <a:cubicBezTo>
                  <a:pt x="17692" y="48"/>
                  <a:pt x="15490" y="54"/>
                  <a:pt x="13288" y="59"/>
                </a:cubicBezTo>
                <a:cubicBezTo>
                  <a:pt x="10125" y="67"/>
                  <a:pt x="6962" y="74"/>
                  <a:pt x="3802" y="208"/>
                </a:cubicBezTo>
                <a:cubicBezTo>
                  <a:pt x="3744" y="210"/>
                  <a:pt x="3681" y="211"/>
                  <a:pt x="3616" y="211"/>
                </a:cubicBezTo>
                <a:cubicBezTo>
                  <a:pt x="3277" y="211"/>
                  <a:pt x="2849" y="184"/>
                  <a:pt x="2416" y="184"/>
                </a:cubicBezTo>
                <a:cubicBezTo>
                  <a:pt x="1549" y="184"/>
                  <a:pt x="660" y="292"/>
                  <a:pt x="417" y="942"/>
                </a:cubicBezTo>
                <a:cubicBezTo>
                  <a:pt x="0" y="2051"/>
                  <a:pt x="1529" y="3549"/>
                  <a:pt x="2335" y="3990"/>
                </a:cubicBezTo>
                <a:cubicBezTo>
                  <a:pt x="3341" y="4540"/>
                  <a:pt x="4505" y="4695"/>
                  <a:pt x="5660" y="4695"/>
                </a:cubicBezTo>
                <a:cubicBezTo>
                  <a:pt x="5885" y="4695"/>
                  <a:pt x="6109" y="4689"/>
                  <a:pt x="6331" y="4679"/>
                </a:cubicBezTo>
                <a:cubicBezTo>
                  <a:pt x="8172" y="4597"/>
                  <a:pt x="9998" y="4264"/>
                  <a:pt x="11839" y="4264"/>
                </a:cubicBezTo>
                <a:cubicBezTo>
                  <a:pt x="11890" y="4264"/>
                  <a:pt x="11941" y="4264"/>
                  <a:pt x="11993" y="4265"/>
                </a:cubicBezTo>
                <a:cubicBezTo>
                  <a:pt x="13886" y="4286"/>
                  <a:pt x="15868" y="4727"/>
                  <a:pt x="17268" y="6002"/>
                </a:cubicBezTo>
                <a:cubicBezTo>
                  <a:pt x="18138" y="6793"/>
                  <a:pt x="18722" y="7849"/>
                  <a:pt x="19180" y="8932"/>
                </a:cubicBezTo>
                <a:cubicBezTo>
                  <a:pt x="19934" y="10716"/>
                  <a:pt x="20384" y="12628"/>
                  <a:pt x="20504" y="14561"/>
                </a:cubicBezTo>
                <a:cubicBezTo>
                  <a:pt x="20598" y="16053"/>
                  <a:pt x="20551" y="17708"/>
                  <a:pt x="21536" y="18831"/>
                </a:cubicBezTo>
                <a:cubicBezTo>
                  <a:pt x="22150" y="19531"/>
                  <a:pt x="23061" y="19850"/>
                  <a:pt x="23997" y="19850"/>
                </a:cubicBezTo>
                <a:cubicBezTo>
                  <a:pt x="24734" y="19850"/>
                  <a:pt x="25486" y="19653"/>
                  <a:pt x="26122" y="19290"/>
                </a:cubicBezTo>
                <a:cubicBezTo>
                  <a:pt x="27568" y="18465"/>
                  <a:pt x="28516" y="16988"/>
                  <a:pt x="29243" y="15493"/>
                </a:cubicBezTo>
                <a:cubicBezTo>
                  <a:pt x="29972" y="13997"/>
                  <a:pt x="30547" y="12410"/>
                  <a:pt x="31520" y="11059"/>
                </a:cubicBezTo>
                <a:cubicBezTo>
                  <a:pt x="32540" y="9642"/>
                  <a:pt x="33983" y="8534"/>
                  <a:pt x="35614" y="7913"/>
                </a:cubicBezTo>
                <a:cubicBezTo>
                  <a:pt x="36690" y="7505"/>
                  <a:pt x="37887" y="7278"/>
                  <a:pt x="38735" y="6501"/>
                </a:cubicBezTo>
                <a:cubicBezTo>
                  <a:pt x="39897" y="5436"/>
                  <a:pt x="40047" y="3681"/>
                  <a:pt x="40053" y="2103"/>
                </a:cubicBezTo>
                <a:cubicBezTo>
                  <a:pt x="40055" y="1660"/>
                  <a:pt x="40045" y="1192"/>
                  <a:pt x="39816" y="813"/>
                </a:cubicBezTo>
                <a:cubicBezTo>
                  <a:pt x="39380" y="89"/>
                  <a:pt x="38387" y="1"/>
                  <a:pt x="375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6"/>
          <p:cNvSpPr/>
          <p:nvPr/>
        </p:nvSpPr>
        <p:spPr>
          <a:xfrm rot="-781140">
            <a:off x="-761440" y="1574374"/>
            <a:ext cx="1496950" cy="2119294"/>
          </a:xfrm>
          <a:custGeom>
            <a:rect b="b" l="l" r="r" t="t"/>
            <a:pathLst>
              <a:path extrusionOk="0" h="38494" w="27190">
                <a:moveTo>
                  <a:pt x="4926" y="1"/>
                </a:moveTo>
                <a:cubicBezTo>
                  <a:pt x="4071" y="1"/>
                  <a:pt x="3254" y="179"/>
                  <a:pt x="2618" y="565"/>
                </a:cubicBezTo>
                <a:cubicBezTo>
                  <a:pt x="622" y="1778"/>
                  <a:pt x="761" y="5273"/>
                  <a:pt x="538" y="7275"/>
                </a:cubicBezTo>
                <a:cubicBezTo>
                  <a:pt x="167" y="10601"/>
                  <a:pt x="1" y="13952"/>
                  <a:pt x="41" y="17299"/>
                </a:cubicBezTo>
                <a:cubicBezTo>
                  <a:pt x="120" y="23885"/>
                  <a:pt x="995" y="30463"/>
                  <a:pt x="2662" y="36837"/>
                </a:cubicBezTo>
                <a:cubicBezTo>
                  <a:pt x="2721" y="37069"/>
                  <a:pt x="2787" y="37309"/>
                  <a:pt x="2943" y="37493"/>
                </a:cubicBezTo>
                <a:cubicBezTo>
                  <a:pt x="3178" y="37769"/>
                  <a:pt x="3562" y="37856"/>
                  <a:pt x="3919" y="37923"/>
                </a:cubicBezTo>
                <a:cubicBezTo>
                  <a:pt x="5716" y="38262"/>
                  <a:pt x="7560" y="38494"/>
                  <a:pt x="9389" y="38494"/>
                </a:cubicBezTo>
                <a:cubicBezTo>
                  <a:pt x="11143" y="38494"/>
                  <a:pt x="12882" y="38281"/>
                  <a:pt x="14552" y="37745"/>
                </a:cubicBezTo>
                <a:cubicBezTo>
                  <a:pt x="16505" y="37119"/>
                  <a:pt x="18464" y="35878"/>
                  <a:pt x="19053" y="33913"/>
                </a:cubicBezTo>
                <a:cubicBezTo>
                  <a:pt x="19604" y="32074"/>
                  <a:pt x="18824" y="30082"/>
                  <a:pt x="19120" y="28186"/>
                </a:cubicBezTo>
                <a:cubicBezTo>
                  <a:pt x="19608" y="25042"/>
                  <a:pt x="22749" y="23137"/>
                  <a:pt x="24648" y="20585"/>
                </a:cubicBezTo>
                <a:cubicBezTo>
                  <a:pt x="26547" y="18036"/>
                  <a:pt x="27190" y="14483"/>
                  <a:pt x="25906" y="11577"/>
                </a:cubicBezTo>
                <a:cubicBezTo>
                  <a:pt x="24794" y="9060"/>
                  <a:pt x="22132" y="7246"/>
                  <a:pt x="19422" y="7246"/>
                </a:cubicBezTo>
                <a:cubicBezTo>
                  <a:pt x="19003" y="7246"/>
                  <a:pt x="18582" y="7290"/>
                  <a:pt x="18166" y="7381"/>
                </a:cubicBezTo>
                <a:cubicBezTo>
                  <a:pt x="17126" y="7608"/>
                  <a:pt x="16163" y="8097"/>
                  <a:pt x="15139" y="8383"/>
                </a:cubicBezTo>
                <a:cubicBezTo>
                  <a:pt x="14678" y="8512"/>
                  <a:pt x="14189" y="8595"/>
                  <a:pt x="13709" y="8595"/>
                </a:cubicBezTo>
                <a:cubicBezTo>
                  <a:pt x="13120" y="8595"/>
                  <a:pt x="12545" y="8470"/>
                  <a:pt x="12053" y="8151"/>
                </a:cubicBezTo>
                <a:cubicBezTo>
                  <a:pt x="10173" y="6929"/>
                  <a:pt x="10741" y="3963"/>
                  <a:pt x="9526" y="2078"/>
                </a:cubicBezTo>
                <a:cubicBezTo>
                  <a:pt x="8693" y="786"/>
                  <a:pt x="6723" y="1"/>
                  <a:pt x="49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6"/>
          <p:cNvSpPr/>
          <p:nvPr/>
        </p:nvSpPr>
        <p:spPr>
          <a:xfrm rot="6865817">
            <a:off x="6434839" y="4348409"/>
            <a:ext cx="2633586" cy="1688338"/>
          </a:xfrm>
          <a:custGeom>
            <a:rect b="b" l="l" r="r" t="t"/>
            <a:pathLst>
              <a:path extrusionOk="0" h="18908" w="29494">
                <a:moveTo>
                  <a:pt x="5258" y="0"/>
                </a:moveTo>
                <a:cubicBezTo>
                  <a:pt x="3929" y="0"/>
                  <a:pt x="2063" y="84"/>
                  <a:pt x="1238" y="1000"/>
                </a:cubicBezTo>
                <a:cubicBezTo>
                  <a:pt x="1" y="2376"/>
                  <a:pt x="2049" y="3896"/>
                  <a:pt x="3381" y="4515"/>
                </a:cubicBezTo>
                <a:cubicBezTo>
                  <a:pt x="4610" y="5085"/>
                  <a:pt x="5957" y="5364"/>
                  <a:pt x="7198" y="5908"/>
                </a:cubicBezTo>
                <a:cubicBezTo>
                  <a:pt x="9194" y="6783"/>
                  <a:pt x="10876" y="8358"/>
                  <a:pt x="11879" y="10295"/>
                </a:cubicBezTo>
                <a:cubicBezTo>
                  <a:pt x="13266" y="12970"/>
                  <a:pt x="13554" y="16484"/>
                  <a:pt x="16077" y="18130"/>
                </a:cubicBezTo>
                <a:cubicBezTo>
                  <a:pt x="16909" y="18673"/>
                  <a:pt x="17853" y="18907"/>
                  <a:pt x="18824" y="18907"/>
                </a:cubicBezTo>
                <a:cubicBezTo>
                  <a:pt x="20547" y="18907"/>
                  <a:pt x="22353" y="18170"/>
                  <a:pt x="23760" y="17111"/>
                </a:cubicBezTo>
                <a:cubicBezTo>
                  <a:pt x="26258" y="15231"/>
                  <a:pt x="28006" y="12452"/>
                  <a:pt x="28914" y="9459"/>
                </a:cubicBezTo>
                <a:cubicBezTo>
                  <a:pt x="29262" y="8308"/>
                  <a:pt x="29493" y="7069"/>
                  <a:pt x="29177" y="5909"/>
                </a:cubicBezTo>
                <a:cubicBezTo>
                  <a:pt x="28800" y="4524"/>
                  <a:pt x="27678" y="3435"/>
                  <a:pt x="26402" y="2779"/>
                </a:cubicBezTo>
                <a:cubicBezTo>
                  <a:pt x="25125" y="2121"/>
                  <a:pt x="23693" y="1839"/>
                  <a:pt x="22280" y="1590"/>
                </a:cubicBezTo>
                <a:cubicBezTo>
                  <a:pt x="16865" y="631"/>
                  <a:pt x="11377" y="38"/>
                  <a:pt x="5878" y="4"/>
                </a:cubicBezTo>
                <a:cubicBezTo>
                  <a:pt x="5692" y="3"/>
                  <a:pt x="5483" y="0"/>
                  <a:pt x="52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6"/>
          <p:cNvSpPr/>
          <p:nvPr/>
        </p:nvSpPr>
        <p:spPr>
          <a:xfrm>
            <a:off x="132100" y="-197406"/>
            <a:ext cx="452503" cy="544659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6"/>
          <p:cNvSpPr/>
          <p:nvPr/>
        </p:nvSpPr>
        <p:spPr>
          <a:xfrm>
            <a:off x="6499395" y="347250"/>
            <a:ext cx="535008" cy="484800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6"/>
          <p:cNvSpPr/>
          <p:nvPr/>
        </p:nvSpPr>
        <p:spPr>
          <a:xfrm>
            <a:off x="8979100" y="2717244"/>
            <a:ext cx="452503" cy="544659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7"/>
          <p:cNvSpPr txBox="1"/>
          <p:nvPr>
            <p:ph hasCustomPrompt="1" type="title"/>
          </p:nvPr>
        </p:nvSpPr>
        <p:spPr>
          <a:xfrm>
            <a:off x="2256300" y="681100"/>
            <a:ext cx="4567200" cy="516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b="0"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0" name="Google Shape;490;p37"/>
          <p:cNvSpPr txBox="1"/>
          <p:nvPr>
            <p:ph idx="1" type="subTitle"/>
          </p:nvPr>
        </p:nvSpPr>
        <p:spPr>
          <a:xfrm flipH="1">
            <a:off x="2256300" y="1217050"/>
            <a:ext cx="4567200" cy="41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91" name="Google Shape;491;p37"/>
          <p:cNvSpPr txBox="1"/>
          <p:nvPr>
            <p:ph hasCustomPrompt="1" idx="2" type="title"/>
          </p:nvPr>
        </p:nvSpPr>
        <p:spPr>
          <a:xfrm>
            <a:off x="2256300" y="2114475"/>
            <a:ext cx="4567200" cy="516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b="0"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2" name="Google Shape;492;p37"/>
          <p:cNvSpPr txBox="1"/>
          <p:nvPr>
            <p:ph idx="3" type="subTitle"/>
          </p:nvPr>
        </p:nvSpPr>
        <p:spPr>
          <a:xfrm flipH="1">
            <a:off x="2256300" y="2650413"/>
            <a:ext cx="4567200" cy="41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93" name="Google Shape;493;p37"/>
          <p:cNvSpPr txBox="1"/>
          <p:nvPr>
            <p:ph hasCustomPrompt="1" idx="4" type="title"/>
          </p:nvPr>
        </p:nvSpPr>
        <p:spPr>
          <a:xfrm>
            <a:off x="2256300" y="3684425"/>
            <a:ext cx="4567200" cy="516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b="0"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4" name="Google Shape;494;p37"/>
          <p:cNvSpPr txBox="1"/>
          <p:nvPr>
            <p:ph idx="5" type="subTitle"/>
          </p:nvPr>
        </p:nvSpPr>
        <p:spPr>
          <a:xfrm flipH="1">
            <a:off x="2256300" y="4220375"/>
            <a:ext cx="4567200" cy="41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95" name="Google Shape;495;p37"/>
          <p:cNvSpPr/>
          <p:nvPr/>
        </p:nvSpPr>
        <p:spPr>
          <a:xfrm rot="-3274016">
            <a:off x="7428452" y="-527631"/>
            <a:ext cx="2302543" cy="2771494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7"/>
          <p:cNvSpPr/>
          <p:nvPr/>
        </p:nvSpPr>
        <p:spPr>
          <a:xfrm>
            <a:off x="6637350" y="-262550"/>
            <a:ext cx="1452502" cy="1191244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7"/>
          <p:cNvSpPr/>
          <p:nvPr/>
        </p:nvSpPr>
        <p:spPr>
          <a:xfrm rot="1206750">
            <a:off x="-690891" y="3833090"/>
            <a:ext cx="2735942" cy="1713787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7"/>
          <p:cNvSpPr/>
          <p:nvPr/>
        </p:nvSpPr>
        <p:spPr>
          <a:xfrm>
            <a:off x="8089850" y="1697200"/>
            <a:ext cx="644522" cy="584053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7"/>
          <p:cNvSpPr/>
          <p:nvPr/>
        </p:nvSpPr>
        <p:spPr>
          <a:xfrm>
            <a:off x="-665154" y="-450155"/>
            <a:ext cx="1590421" cy="1902082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7"/>
          <p:cNvSpPr/>
          <p:nvPr/>
        </p:nvSpPr>
        <p:spPr>
          <a:xfrm>
            <a:off x="7372550" y="3952195"/>
            <a:ext cx="1590410" cy="1624865"/>
          </a:xfrm>
          <a:custGeom>
            <a:rect b="b" l="l" r="r" t="t"/>
            <a:pathLst>
              <a:path extrusionOk="0" h="18675" w="18279">
                <a:moveTo>
                  <a:pt x="13375" y="0"/>
                </a:moveTo>
                <a:cubicBezTo>
                  <a:pt x="12417" y="0"/>
                  <a:pt x="11462" y="393"/>
                  <a:pt x="10692" y="1296"/>
                </a:cubicBezTo>
                <a:cubicBezTo>
                  <a:pt x="10011" y="2096"/>
                  <a:pt x="9771" y="3110"/>
                  <a:pt x="9021" y="3877"/>
                </a:cubicBezTo>
                <a:cubicBezTo>
                  <a:pt x="7976" y="4948"/>
                  <a:pt x="6451" y="5528"/>
                  <a:pt x="5089" y="6069"/>
                </a:cubicBezTo>
                <a:cubicBezTo>
                  <a:pt x="4040" y="6486"/>
                  <a:pt x="2980" y="6937"/>
                  <a:pt x="2117" y="7664"/>
                </a:cubicBezTo>
                <a:cubicBezTo>
                  <a:pt x="762" y="8805"/>
                  <a:pt x="1" y="10600"/>
                  <a:pt x="74" y="12369"/>
                </a:cubicBezTo>
                <a:cubicBezTo>
                  <a:pt x="148" y="14138"/>
                  <a:pt x="1042" y="15847"/>
                  <a:pt x="2425" y="16953"/>
                </a:cubicBezTo>
                <a:cubicBezTo>
                  <a:pt x="3273" y="17630"/>
                  <a:pt x="4285" y="18085"/>
                  <a:pt x="5334" y="18365"/>
                </a:cubicBezTo>
                <a:cubicBezTo>
                  <a:pt x="6122" y="18574"/>
                  <a:pt x="6932" y="18675"/>
                  <a:pt x="7741" y="18675"/>
                </a:cubicBezTo>
                <a:cubicBezTo>
                  <a:pt x="11568" y="18675"/>
                  <a:pt x="15403" y="16437"/>
                  <a:pt x="17072" y="12961"/>
                </a:cubicBezTo>
                <a:cubicBezTo>
                  <a:pt x="17978" y="11074"/>
                  <a:pt x="18279" y="8940"/>
                  <a:pt x="18227" y="6847"/>
                </a:cubicBezTo>
                <a:cubicBezTo>
                  <a:pt x="18188" y="5274"/>
                  <a:pt x="17940" y="3660"/>
                  <a:pt x="17133" y="2310"/>
                </a:cubicBezTo>
                <a:cubicBezTo>
                  <a:pt x="16295" y="908"/>
                  <a:pt x="14831" y="0"/>
                  <a:pt x="13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7"/>
          <p:cNvSpPr/>
          <p:nvPr/>
        </p:nvSpPr>
        <p:spPr>
          <a:xfrm>
            <a:off x="3744275" y="4978975"/>
            <a:ext cx="943611" cy="888955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7"/>
          <p:cNvSpPr/>
          <p:nvPr/>
        </p:nvSpPr>
        <p:spPr>
          <a:xfrm>
            <a:off x="-292150" y="4316475"/>
            <a:ext cx="644522" cy="584053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bg>
      <p:bgPr>
        <a:solidFill>
          <a:schemeClr val="lt2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8"/>
          <p:cNvSpPr/>
          <p:nvPr/>
        </p:nvSpPr>
        <p:spPr>
          <a:xfrm>
            <a:off x="1576250" y="629975"/>
            <a:ext cx="5991300" cy="3880200"/>
          </a:xfrm>
          <a:prstGeom prst="roundRect">
            <a:avLst>
              <a:gd fmla="val 4545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8"/>
          <p:cNvSpPr txBox="1"/>
          <p:nvPr>
            <p:ph type="ctrTitle"/>
          </p:nvPr>
        </p:nvSpPr>
        <p:spPr>
          <a:xfrm>
            <a:off x="1859063" y="629975"/>
            <a:ext cx="5425800" cy="9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06" name="Google Shape;506;p38"/>
          <p:cNvSpPr txBox="1"/>
          <p:nvPr>
            <p:ph idx="1" type="subTitle"/>
          </p:nvPr>
        </p:nvSpPr>
        <p:spPr>
          <a:xfrm>
            <a:off x="1859138" y="1606650"/>
            <a:ext cx="5425800" cy="12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07" name="Google Shape;507;p38"/>
          <p:cNvSpPr/>
          <p:nvPr/>
        </p:nvSpPr>
        <p:spPr>
          <a:xfrm>
            <a:off x="-143075" y="-136975"/>
            <a:ext cx="1494648" cy="1116574"/>
          </a:xfrm>
          <a:custGeom>
            <a:rect b="b" l="l" r="r" t="t"/>
            <a:pathLst>
              <a:path extrusionOk="0" h="14362" w="19225">
                <a:moveTo>
                  <a:pt x="10892" y="1"/>
                </a:moveTo>
                <a:cubicBezTo>
                  <a:pt x="9109" y="1"/>
                  <a:pt x="7320" y="246"/>
                  <a:pt x="5572" y="714"/>
                </a:cubicBezTo>
                <a:cubicBezTo>
                  <a:pt x="2167" y="1626"/>
                  <a:pt x="527" y="3422"/>
                  <a:pt x="164" y="7142"/>
                </a:cubicBezTo>
                <a:cubicBezTo>
                  <a:pt x="0" y="8824"/>
                  <a:pt x="135" y="10599"/>
                  <a:pt x="982" y="12062"/>
                </a:cubicBezTo>
                <a:cubicBezTo>
                  <a:pt x="1741" y="13372"/>
                  <a:pt x="3171" y="14361"/>
                  <a:pt x="4661" y="14361"/>
                </a:cubicBezTo>
                <a:cubicBezTo>
                  <a:pt x="4835" y="14361"/>
                  <a:pt x="5009" y="14348"/>
                  <a:pt x="5184" y="14320"/>
                </a:cubicBezTo>
                <a:cubicBezTo>
                  <a:pt x="7039" y="14022"/>
                  <a:pt x="8271" y="12316"/>
                  <a:pt x="9433" y="10841"/>
                </a:cubicBezTo>
                <a:cubicBezTo>
                  <a:pt x="10993" y="8857"/>
                  <a:pt x="12849" y="7011"/>
                  <a:pt x="15174" y="6025"/>
                </a:cubicBezTo>
                <a:cubicBezTo>
                  <a:pt x="16595" y="5421"/>
                  <a:pt x="18335" y="5003"/>
                  <a:pt x="18972" y="3598"/>
                </a:cubicBezTo>
                <a:cubicBezTo>
                  <a:pt x="19221" y="3046"/>
                  <a:pt x="19224" y="2334"/>
                  <a:pt x="18809" y="1893"/>
                </a:cubicBezTo>
                <a:cubicBezTo>
                  <a:pt x="18606" y="1678"/>
                  <a:pt x="18328" y="1550"/>
                  <a:pt x="18054" y="1435"/>
                </a:cubicBezTo>
                <a:cubicBezTo>
                  <a:pt x="15761" y="460"/>
                  <a:pt x="13333" y="1"/>
                  <a:pt x="108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8"/>
          <p:cNvSpPr/>
          <p:nvPr/>
        </p:nvSpPr>
        <p:spPr>
          <a:xfrm>
            <a:off x="201825" y="1682704"/>
            <a:ext cx="804841" cy="634078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8"/>
          <p:cNvSpPr/>
          <p:nvPr/>
        </p:nvSpPr>
        <p:spPr>
          <a:xfrm>
            <a:off x="8305075" y="346843"/>
            <a:ext cx="1494639" cy="2052741"/>
          </a:xfrm>
          <a:custGeom>
            <a:rect b="b" l="l" r="r" t="t"/>
            <a:pathLst>
              <a:path extrusionOk="0" h="21822" w="15889">
                <a:moveTo>
                  <a:pt x="13851" y="1"/>
                </a:moveTo>
                <a:cubicBezTo>
                  <a:pt x="12180" y="1"/>
                  <a:pt x="10042" y="1859"/>
                  <a:pt x="9177" y="2845"/>
                </a:cubicBezTo>
                <a:cubicBezTo>
                  <a:pt x="7570" y="4677"/>
                  <a:pt x="6338" y="6949"/>
                  <a:pt x="4500" y="8478"/>
                </a:cubicBezTo>
                <a:cubicBezTo>
                  <a:pt x="3381" y="9408"/>
                  <a:pt x="2036" y="10065"/>
                  <a:pt x="1205" y="11325"/>
                </a:cubicBezTo>
                <a:cubicBezTo>
                  <a:pt x="0" y="13156"/>
                  <a:pt x="265" y="15870"/>
                  <a:pt x="1448" y="17720"/>
                </a:cubicBezTo>
                <a:cubicBezTo>
                  <a:pt x="2631" y="19569"/>
                  <a:pt x="4547" y="20660"/>
                  <a:pt x="6496" y="21244"/>
                </a:cubicBezTo>
                <a:cubicBezTo>
                  <a:pt x="7778" y="21629"/>
                  <a:pt x="9105" y="21821"/>
                  <a:pt x="10431" y="21821"/>
                </a:cubicBezTo>
                <a:cubicBezTo>
                  <a:pt x="11990" y="21821"/>
                  <a:pt x="13549" y="21556"/>
                  <a:pt x="15037" y="21028"/>
                </a:cubicBezTo>
                <a:cubicBezTo>
                  <a:pt x="15344" y="18686"/>
                  <a:pt x="15651" y="16334"/>
                  <a:pt x="15629" y="13966"/>
                </a:cubicBezTo>
                <a:cubicBezTo>
                  <a:pt x="15611" y="12191"/>
                  <a:pt x="15408" y="10424"/>
                  <a:pt x="15316" y="8652"/>
                </a:cubicBezTo>
                <a:cubicBezTo>
                  <a:pt x="15233" y="7056"/>
                  <a:pt x="15241" y="5456"/>
                  <a:pt x="15339" y="3862"/>
                </a:cubicBezTo>
                <a:cubicBezTo>
                  <a:pt x="15401" y="2845"/>
                  <a:pt x="15888" y="1212"/>
                  <a:pt x="15060" y="453"/>
                </a:cubicBezTo>
                <a:cubicBezTo>
                  <a:pt x="14713" y="134"/>
                  <a:pt x="14299" y="1"/>
                  <a:pt x="138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8"/>
          <p:cNvSpPr/>
          <p:nvPr/>
        </p:nvSpPr>
        <p:spPr>
          <a:xfrm rot="-811083">
            <a:off x="6635396" y="4503395"/>
            <a:ext cx="3392294" cy="1579689"/>
          </a:xfrm>
          <a:custGeom>
            <a:rect b="b" l="l" r="r" t="t"/>
            <a:pathLst>
              <a:path extrusionOk="0" h="15104" w="32435">
                <a:moveTo>
                  <a:pt x="19826" y="0"/>
                </a:moveTo>
                <a:cubicBezTo>
                  <a:pt x="16806" y="0"/>
                  <a:pt x="14531" y="2829"/>
                  <a:pt x="11637" y="3741"/>
                </a:cubicBezTo>
                <a:cubicBezTo>
                  <a:pt x="8582" y="4703"/>
                  <a:pt x="4889" y="3517"/>
                  <a:pt x="2299" y="5401"/>
                </a:cubicBezTo>
                <a:cubicBezTo>
                  <a:pt x="472" y="6730"/>
                  <a:pt x="1" y="9210"/>
                  <a:pt x="526" y="11304"/>
                </a:cubicBezTo>
                <a:cubicBezTo>
                  <a:pt x="1165" y="13847"/>
                  <a:pt x="3393" y="13899"/>
                  <a:pt x="5729" y="14157"/>
                </a:cubicBezTo>
                <a:cubicBezTo>
                  <a:pt x="11416" y="14788"/>
                  <a:pt x="17138" y="15104"/>
                  <a:pt x="22860" y="15104"/>
                </a:cubicBezTo>
                <a:cubicBezTo>
                  <a:pt x="25956" y="15104"/>
                  <a:pt x="29052" y="15011"/>
                  <a:pt x="32143" y="14826"/>
                </a:cubicBezTo>
                <a:cubicBezTo>
                  <a:pt x="32346" y="13227"/>
                  <a:pt x="32434" y="11323"/>
                  <a:pt x="31180" y="10310"/>
                </a:cubicBezTo>
                <a:cubicBezTo>
                  <a:pt x="30401" y="9681"/>
                  <a:pt x="29316" y="9603"/>
                  <a:pt x="28433" y="9131"/>
                </a:cubicBezTo>
                <a:cubicBezTo>
                  <a:pt x="26549" y="8122"/>
                  <a:pt x="26072" y="5707"/>
                  <a:pt x="25120" y="3794"/>
                </a:cubicBezTo>
                <a:cubicBezTo>
                  <a:pt x="24114" y="1775"/>
                  <a:pt x="22175" y="46"/>
                  <a:pt x="19920" y="1"/>
                </a:cubicBezTo>
                <a:cubicBezTo>
                  <a:pt x="19889" y="1"/>
                  <a:pt x="19857" y="0"/>
                  <a:pt x="198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8"/>
          <p:cNvSpPr/>
          <p:nvPr/>
        </p:nvSpPr>
        <p:spPr>
          <a:xfrm rot="1911620">
            <a:off x="-662506" y="4110256"/>
            <a:ext cx="2325591" cy="1456770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8"/>
          <p:cNvSpPr/>
          <p:nvPr/>
        </p:nvSpPr>
        <p:spPr>
          <a:xfrm rot="-3207351">
            <a:off x="4257187" y="-899703"/>
            <a:ext cx="972322" cy="1170346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8"/>
          <p:cNvSpPr/>
          <p:nvPr/>
        </p:nvSpPr>
        <p:spPr>
          <a:xfrm rot="2165857">
            <a:off x="4186262" y="4626975"/>
            <a:ext cx="1114180" cy="1332516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8"/>
          <p:cNvSpPr/>
          <p:nvPr/>
        </p:nvSpPr>
        <p:spPr>
          <a:xfrm rot="2165952">
            <a:off x="738825" y="984535"/>
            <a:ext cx="309606" cy="370299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8"/>
          <p:cNvSpPr txBox="1"/>
          <p:nvPr/>
        </p:nvSpPr>
        <p:spPr>
          <a:xfrm>
            <a:off x="2354450" y="3601100"/>
            <a:ext cx="44352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CREDITS:</a:t>
            </a:r>
            <a:r>
              <a:rPr lang="en" sz="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This presentation template was created by </a:t>
            </a:r>
            <a:r>
              <a:rPr b="1" lang="en" sz="9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, </a:t>
            </a:r>
            <a:r>
              <a:rPr lang="en" sz="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including icons by </a:t>
            </a:r>
            <a:r>
              <a:rPr b="1" lang="en" sz="9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 sz="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and infographics &amp; images by </a:t>
            </a:r>
            <a:r>
              <a:rPr b="1" lang="en" sz="9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900">
              <a:solidFill>
                <a:schemeClr val="dk1"/>
              </a:solidFill>
              <a:highlight>
                <a:srgbClr val="DFDEFC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"/>
          <p:cNvSpPr/>
          <p:nvPr/>
        </p:nvSpPr>
        <p:spPr>
          <a:xfrm rot="-7239386">
            <a:off x="4351472" y="4344023"/>
            <a:ext cx="814797" cy="1146727"/>
          </a:xfrm>
          <a:custGeom>
            <a:rect b="b" l="l" r="r" t="t"/>
            <a:pathLst>
              <a:path extrusionOk="0" h="12475" w="8864">
                <a:moveTo>
                  <a:pt x="4240" y="0"/>
                </a:moveTo>
                <a:cubicBezTo>
                  <a:pt x="1692" y="0"/>
                  <a:pt x="376" y="4674"/>
                  <a:pt x="186" y="6747"/>
                </a:cubicBezTo>
                <a:cubicBezTo>
                  <a:pt x="1" y="8768"/>
                  <a:pt x="838" y="11021"/>
                  <a:pt x="2665" y="11905"/>
                </a:cubicBezTo>
                <a:cubicBezTo>
                  <a:pt x="3103" y="12118"/>
                  <a:pt x="3579" y="12243"/>
                  <a:pt x="4055" y="12344"/>
                </a:cubicBezTo>
                <a:cubicBezTo>
                  <a:pt x="4391" y="12415"/>
                  <a:pt x="4735" y="12474"/>
                  <a:pt x="5076" y="12474"/>
                </a:cubicBezTo>
                <a:cubicBezTo>
                  <a:pt x="5237" y="12474"/>
                  <a:pt x="5397" y="12461"/>
                  <a:pt x="5556" y="12430"/>
                </a:cubicBezTo>
                <a:cubicBezTo>
                  <a:pt x="6678" y="12208"/>
                  <a:pt x="7433" y="11146"/>
                  <a:pt x="7863" y="10085"/>
                </a:cubicBezTo>
                <a:cubicBezTo>
                  <a:pt x="8864" y="7613"/>
                  <a:pt x="8681" y="4691"/>
                  <a:pt x="7381" y="2363"/>
                </a:cubicBezTo>
                <a:cubicBezTo>
                  <a:pt x="6994" y="1672"/>
                  <a:pt x="6504" y="1021"/>
                  <a:pt x="5849" y="572"/>
                </a:cubicBezTo>
                <a:cubicBezTo>
                  <a:pt x="5266" y="173"/>
                  <a:pt x="4730" y="0"/>
                  <a:pt x="42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39"/>
          <p:cNvSpPr/>
          <p:nvPr/>
        </p:nvSpPr>
        <p:spPr>
          <a:xfrm>
            <a:off x="-1528587" y="-186411"/>
            <a:ext cx="3196189" cy="1583931"/>
          </a:xfrm>
          <a:custGeom>
            <a:rect b="b" l="l" r="r" t="t"/>
            <a:pathLst>
              <a:path extrusionOk="0" h="19850" w="40055">
                <a:moveTo>
                  <a:pt x="37538" y="1"/>
                </a:moveTo>
                <a:cubicBezTo>
                  <a:pt x="37528" y="1"/>
                  <a:pt x="37517" y="1"/>
                  <a:pt x="37507" y="1"/>
                </a:cubicBezTo>
                <a:lnTo>
                  <a:pt x="19894" y="43"/>
                </a:lnTo>
                <a:cubicBezTo>
                  <a:pt x="17692" y="48"/>
                  <a:pt x="15490" y="54"/>
                  <a:pt x="13288" y="59"/>
                </a:cubicBezTo>
                <a:cubicBezTo>
                  <a:pt x="10125" y="67"/>
                  <a:pt x="6962" y="74"/>
                  <a:pt x="3802" y="208"/>
                </a:cubicBezTo>
                <a:cubicBezTo>
                  <a:pt x="3744" y="210"/>
                  <a:pt x="3681" y="211"/>
                  <a:pt x="3616" y="211"/>
                </a:cubicBezTo>
                <a:cubicBezTo>
                  <a:pt x="3277" y="211"/>
                  <a:pt x="2849" y="184"/>
                  <a:pt x="2416" y="184"/>
                </a:cubicBezTo>
                <a:cubicBezTo>
                  <a:pt x="1549" y="184"/>
                  <a:pt x="660" y="292"/>
                  <a:pt x="417" y="942"/>
                </a:cubicBezTo>
                <a:cubicBezTo>
                  <a:pt x="0" y="2051"/>
                  <a:pt x="1529" y="3549"/>
                  <a:pt x="2335" y="3990"/>
                </a:cubicBezTo>
                <a:cubicBezTo>
                  <a:pt x="3341" y="4540"/>
                  <a:pt x="4505" y="4695"/>
                  <a:pt x="5660" y="4695"/>
                </a:cubicBezTo>
                <a:cubicBezTo>
                  <a:pt x="5885" y="4695"/>
                  <a:pt x="6109" y="4689"/>
                  <a:pt x="6331" y="4679"/>
                </a:cubicBezTo>
                <a:cubicBezTo>
                  <a:pt x="8172" y="4597"/>
                  <a:pt x="9998" y="4264"/>
                  <a:pt x="11839" y="4264"/>
                </a:cubicBezTo>
                <a:cubicBezTo>
                  <a:pt x="11890" y="4264"/>
                  <a:pt x="11941" y="4264"/>
                  <a:pt x="11993" y="4265"/>
                </a:cubicBezTo>
                <a:cubicBezTo>
                  <a:pt x="13886" y="4286"/>
                  <a:pt x="15868" y="4727"/>
                  <a:pt x="17268" y="6002"/>
                </a:cubicBezTo>
                <a:cubicBezTo>
                  <a:pt x="18138" y="6793"/>
                  <a:pt x="18722" y="7849"/>
                  <a:pt x="19180" y="8932"/>
                </a:cubicBezTo>
                <a:cubicBezTo>
                  <a:pt x="19934" y="10716"/>
                  <a:pt x="20384" y="12628"/>
                  <a:pt x="20504" y="14561"/>
                </a:cubicBezTo>
                <a:cubicBezTo>
                  <a:pt x="20598" y="16053"/>
                  <a:pt x="20551" y="17708"/>
                  <a:pt x="21536" y="18831"/>
                </a:cubicBezTo>
                <a:cubicBezTo>
                  <a:pt x="22150" y="19531"/>
                  <a:pt x="23061" y="19850"/>
                  <a:pt x="23997" y="19850"/>
                </a:cubicBezTo>
                <a:cubicBezTo>
                  <a:pt x="24734" y="19850"/>
                  <a:pt x="25486" y="19653"/>
                  <a:pt x="26122" y="19290"/>
                </a:cubicBezTo>
                <a:cubicBezTo>
                  <a:pt x="27568" y="18465"/>
                  <a:pt x="28516" y="16988"/>
                  <a:pt x="29243" y="15493"/>
                </a:cubicBezTo>
                <a:cubicBezTo>
                  <a:pt x="29972" y="13997"/>
                  <a:pt x="30547" y="12410"/>
                  <a:pt x="31520" y="11059"/>
                </a:cubicBezTo>
                <a:cubicBezTo>
                  <a:pt x="32540" y="9642"/>
                  <a:pt x="33983" y="8534"/>
                  <a:pt x="35614" y="7913"/>
                </a:cubicBezTo>
                <a:cubicBezTo>
                  <a:pt x="36690" y="7505"/>
                  <a:pt x="37887" y="7278"/>
                  <a:pt x="38735" y="6501"/>
                </a:cubicBezTo>
                <a:cubicBezTo>
                  <a:pt x="39897" y="5436"/>
                  <a:pt x="40047" y="3681"/>
                  <a:pt x="40053" y="2103"/>
                </a:cubicBezTo>
                <a:cubicBezTo>
                  <a:pt x="40055" y="1660"/>
                  <a:pt x="40045" y="1192"/>
                  <a:pt x="39816" y="813"/>
                </a:cubicBezTo>
                <a:cubicBezTo>
                  <a:pt x="39380" y="89"/>
                  <a:pt x="38387" y="1"/>
                  <a:pt x="375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9"/>
          <p:cNvSpPr/>
          <p:nvPr/>
        </p:nvSpPr>
        <p:spPr>
          <a:xfrm rot="-6925004">
            <a:off x="6745162" y="3135047"/>
            <a:ext cx="2281412" cy="3229889"/>
          </a:xfrm>
          <a:custGeom>
            <a:rect b="b" l="l" r="r" t="t"/>
            <a:pathLst>
              <a:path extrusionOk="0" h="38494" w="27190">
                <a:moveTo>
                  <a:pt x="4926" y="1"/>
                </a:moveTo>
                <a:cubicBezTo>
                  <a:pt x="4071" y="1"/>
                  <a:pt x="3254" y="179"/>
                  <a:pt x="2618" y="565"/>
                </a:cubicBezTo>
                <a:cubicBezTo>
                  <a:pt x="622" y="1778"/>
                  <a:pt x="761" y="5273"/>
                  <a:pt x="538" y="7275"/>
                </a:cubicBezTo>
                <a:cubicBezTo>
                  <a:pt x="167" y="10601"/>
                  <a:pt x="1" y="13952"/>
                  <a:pt x="41" y="17299"/>
                </a:cubicBezTo>
                <a:cubicBezTo>
                  <a:pt x="120" y="23885"/>
                  <a:pt x="995" y="30463"/>
                  <a:pt x="2662" y="36837"/>
                </a:cubicBezTo>
                <a:cubicBezTo>
                  <a:pt x="2721" y="37069"/>
                  <a:pt x="2787" y="37309"/>
                  <a:pt x="2943" y="37493"/>
                </a:cubicBezTo>
                <a:cubicBezTo>
                  <a:pt x="3178" y="37769"/>
                  <a:pt x="3562" y="37856"/>
                  <a:pt x="3919" y="37923"/>
                </a:cubicBezTo>
                <a:cubicBezTo>
                  <a:pt x="5716" y="38262"/>
                  <a:pt x="7560" y="38494"/>
                  <a:pt x="9389" y="38494"/>
                </a:cubicBezTo>
                <a:cubicBezTo>
                  <a:pt x="11143" y="38494"/>
                  <a:pt x="12882" y="38281"/>
                  <a:pt x="14552" y="37745"/>
                </a:cubicBezTo>
                <a:cubicBezTo>
                  <a:pt x="16505" y="37119"/>
                  <a:pt x="18464" y="35878"/>
                  <a:pt x="19053" y="33913"/>
                </a:cubicBezTo>
                <a:cubicBezTo>
                  <a:pt x="19604" y="32074"/>
                  <a:pt x="18824" y="30082"/>
                  <a:pt x="19120" y="28186"/>
                </a:cubicBezTo>
                <a:cubicBezTo>
                  <a:pt x="19608" y="25042"/>
                  <a:pt x="22749" y="23137"/>
                  <a:pt x="24648" y="20585"/>
                </a:cubicBezTo>
                <a:cubicBezTo>
                  <a:pt x="26547" y="18036"/>
                  <a:pt x="27190" y="14483"/>
                  <a:pt x="25906" y="11577"/>
                </a:cubicBezTo>
                <a:cubicBezTo>
                  <a:pt x="24794" y="9060"/>
                  <a:pt x="22132" y="7246"/>
                  <a:pt x="19422" y="7246"/>
                </a:cubicBezTo>
                <a:cubicBezTo>
                  <a:pt x="19003" y="7246"/>
                  <a:pt x="18582" y="7290"/>
                  <a:pt x="18166" y="7381"/>
                </a:cubicBezTo>
                <a:cubicBezTo>
                  <a:pt x="17126" y="7608"/>
                  <a:pt x="16163" y="8097"/>
                  <a:pt x="15139" y="8383"/>
                </a:cubicBezTo>
                <a:cubicBezTo>
                  <a:pt x="14678" y="8512"/>
                  <a:pt x="14189" y="8595"/>
                  <a:pt x="13709" y="8595"/>
                </a:cubicBezTo>
                <a:cubicBezTo>
                  <a:pt x="13120" y="8595"/>
                  <a:pt x="12545" y="8470"/>
                  <a:pt x="12053" y="8151"/>
                </a:cubicBezTo>
                <a:cubicBezTo>
                  <a:pt x="10173" y="6929"/>
                  <a:pt x="10741" y="3963"/>
                  <a:pt x="9526" y="2078"/>
                </a:cubicBezTo>
                <a:cubicBezTo>
                  <a:pt x="8693" y="786"/>
                  <a:pt x="6723" y="1"/>
                  <a:pt x="49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39"/>
          <p:cNvSpPr/>
          <p:nvPr/>
        </p:nvSpPr>
        <p:spPr>
          <a:xfrm>
            <a:off x="4978000" y="-140900"/>
            <a:ext cx="630625" cy="606451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9"/>
          <p:cNvSpPr/>
          <p:nvPr/>
        </p:nvSpPr>
        <p:spPr>
          <a:xfrm rot="-7965562">
            <a:off x="1334076" y="4389092"/>
            <a:ext cx="2589823" cy="1660283"/>
          </a:xfrm>
          <a:custGeom>
            <a:rect b="b" l="l" r="r" t="t"/>
            <a:pathLst>
              <a:path extrusionOk="0" h="18908" w="29494">
                <a:moveTo>
                  <a:pt x="5258" y="0"/>
                </a:moveTo>
                <a:cubicBezTo>
                  <a:pt x="3929" y="0"/>
                  <a:pt x="2063" y="84"/>
                  <a:pt x="1238" y="1000"/>
                </a:cubicBezTo>
                <a:cubicBezTo>
                  <a:pt x="1" y="2376"/>
                  <a:pt x="2049" y="3896"/>
                  <a:pt x="3381" y="4515"/>
                </a:cubicBezTo>
                <a:cubicBezTo>
                  <a:pt x="4610" y="5085"/>
                  <a:pt x="5957" y="5364"/>
                  <a:pt x="7198" y="5908"/>
                </a:cubicBezTo>
                <a:cubicBezTo>
                  <a:pt x="9194" y="6783"/>
                  <a:pt x="10876" y="8358"/>
                  <a:pt x="11879" y="10295"/>
                </a:cubicBezTo>
                <a:cubicBezTo>
                  <a:pt x="13266" y="12970"/>
                  <a:pt x="13554" y="16484"/>
                  <a:pt x="16077" y="18130"/>
                </a:cubicBezTo>
                <a:cubicBezTo>
                  <a:pt x="16909" y="18673"/>
                  <a:pt x="17853" y="18907"/>
                  <a:pt x="18824" y="18907"/>
                </a:cubicBezTo>
                <a:cubicBezTo>
                  <a:pt x="20547" y="18907"/>
                  <a:pt x="22353" y="18170"/>
                  <a:pt x="23760" y="17111"/>
                </a:cubicBezTo>
                <a:cubicBezTo>
                  <a:pt x="26258" y="15231"/>
                  <a:pt x="28006" y="12452"/>
                  <a:pt x="28914" y="9459"/>
                </a:cubicBezTo>
                <a:cubicBezTo>
                  <a:pt x="29262" y="8308"/>
                  <a:pt x="29493" y="7069"/>
                  <a:pt x="29177" y="5909"/>
                </a:cubicBezTo>
                <a:cubicBezTo>
                  <a:pt x="28800" y="4524"/>
                  <a:pt x="27678" y="3435"/>
                  <a:pt x="26402" y="2779"/>
                </a:cubicBezTo>
                <a:cubicBezTo>
                  <a:pt x="25125" y="2121"/>
                  <a:pt x="23693" y="1839"/>
                  <a:pt x="22280" y="1590"/>
                </a:cubicBezTo>
                <a:cubicBezTo>
                  <a:pt x="16865" y="631"/>
                  <a:pt x="11377" y="38"/>
                  <a:pt x="5878" y="4"/>
                </a:cubicBezTo>
                <a:cubicBezTo>
                  <a:pt x="5692" y="3"/>
                  <a:pt x="5483" y="0"/>
                  <a:pt x="52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9"/>
          <p:cNvSpPr/>
          <p:nvPr/>
        </p:nvSpPr>
        <p:spPr>
          <a:xfrm>
            <a:off x="7378700" y="-535601"/>
            <a:ext cx="2373294" cy="2282328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9"/>
          <p:cNvSpPr/>
          <p:nvPr/>
        </p:nvSpPr>
        <p:spPr>
          <a:xfrm rot="-2700000">
            <a:off x="223601" y="2253581"/>
            <a:ext cx="1111029" cy="1563638"/>
          </a:xfrm>
          <a:custGeom>
            <a:rect b="b" l="l" r="r" t="t"/>
            <a:pathLst>
              <a:path extrusionOk="0" h="12475" w="8864">
                <a:moveTo>
                  <a:pt x="4240" y="0"/>
                </a:moveTo>
                <a:cubicBezTo>
                  <a:pt x="1692" y="0"/>
                  <a:pt x="376" y="4674"/>
                  <a:pt x="186" y="6747"/>
                </a:cubicBezTo>
                <a:cubicBezTo>
                  <a:pt x="1" y="8768"/>
                  <a:pt x="838" y="11021"/>
                  <a:pt x="2665" y="11905"/>
                </a:cubicBezTo>
                <a:cubicBezTo>
                  <a:pt x="3103" y="12118"/>
                  <a:pt x="3579" y="12243"/>
                  <a:pt x="4055" y="12344"/>
                </a:cubicBezTo>
                <a:cubicBezTo>
                  <a:pt x="4391" y="12415"/>
                  <a:pt x="4735" y="12474"/>
                  <a:pt x="5076" y="12474"/>
                </a:cubicBezTo>
                <a:cubicBezTo>
                  <a:pt x="5237" y="12474"/>
                  <a:pt x="5397" y="12461"/>
                  <a:pt x="5556" y="12430"/>
                </a:cubicBezTo>
                <a:cubicBezTo>
                  <a:pt x="6678" y="12208"/>
                  <a:pt x="7433" y="11146"/>
                  <a:pt x="7863" y="10085"/>
                </a:cubicBezTo>
                <a:cubicBezTo>
                  <a:pt x="8864" y="7613"/>
                  <a:pt x="8681" y="4691"/>
                  <a:pt x="7381" y="2363"/>
                </a:cubicBezTo>
                <a:cubicBezTo>
                  <a:pt x="6994" y="1672"/>
                  <a:pt x="6504" y="1021"/>
                  <a:pt x="5849" y="572"/>
                </a:cubicBezTo>
                <a:cubicBezTo>
                  <a:pt x="5266" y="173"/>
                  <a:pt x="4730" y="0"/>
                  <a:pt x="42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9"/>
          <p:cNvSpPr/>
          <p:nvPr/>
        </p:nvSpPr>
        <p:spPr>
          <a:xfrm rot="-7965562">
            <a:off x="1861339" y="-1565908"/>
            <a:ext cx="2589823" cy="1660283"/>
          </a:xfrm>
          <a:custGeom>
            <a:rect b="b" l="l" r="r" t="t"/>
            <a:pathLst>
              <a:path extrusionOk="0" h="18908" w="29494">
                <a:moveTo>
                  <a:pt x="5258" y="0"/>
                </a:moveTo>
                <a:cubicBezTo>
                  <a:pt x="3929" y="0"/>
                  <a:pt x="2063" y="84"/>
                  <a:pt x="1238" y="1000"/>
                </a:cubicBezTo>
                <a:cubicBezTo>
                  <a:pt x="1" y="2376"/>
                  <a:pt x="2049" y="3896"/>
                  <a:pt x="3381" y="4515"/>
                </a:cubicBezTo>
                <a:cubicBezTo>
                  <a:pt x="4610" y="5085"/>
                  <a:pt x="5957" y="5364"/>
                  <a:pt x="7198" y="5908"/>
                </a:cubicBezTo>
                <a:cubicBezTo>
                  <a:pt x="9194" y="6783"/>
                  <a:pt x="10876" y="8358"/>
                  <a:pt x="11879" y="10295"/>
                </a:cubicBezTo>
                <a:cubicBezTo>
                  <a:pt x="13266" y="12970"/>
                  <a:pt x="13554" y="16484"/>
                  <a:pt x="16077" y="18130"/>
                </a:cubicBezTo>
                <a:cubicBezTo>
                  <a:pt x="16909" y="18673"/>
                  <a:pt x="17853" y="18907"/>
                  <a:pt x="18824" y="18907"/>
                </a:cubicBezTo>
                <a:cubicBezTo>
                  <a:pt x="20547" y="18907"/>
                  <a:pt x="22353" y="18170"/>
                  <a:pt x="23760" y="17111"/>
                </a:cubicBezTo>
                <a:cubicBezTo>
                  <a:pt x="26258" y="15231"/>
                  <a:pt x="28006" y="12452"/>
                  <a:pt x="28914" y="9459"/>
                </a:cubicBezTo>
                <a:cubicBezTo>
                  <a:pt x="29262" y="8308"/>
                  <a:pt x="29493" y="7069"/>
                  <a:pt x="29177" y="5909"/>
                </a:cubicBezTo>
                <a:cubicBezTo>
                  <a:pt x="28800" y="4524"/>
                  <a:pt x="27678" y="3435"/>
                  <a:pt x="26402" y="2779"/>
                </a:cubicBezTo>
                <a:cubicBezTo>
                  <a:pt x="25125" y="2121"/>
                  <a:pt x="23693" y="1839"/>
                  <a:pt x="22280" y="1590"/>
                </a:cubicBezTo>
                <a:cubicBezTo>
                  <a:pt x="16865" y="631"/>
                  <a:pt x="11377" y="38"/>
                  <a:pt x="5878" y="4"/>
                </a:cubicBezTo>
                <a:cubicBezTo>
                  <a:pt x="5692" y="3"/>
                  <a:pt x="5483" y="0"/>
                  <a:pt x="52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0"/>
          <p:cNvSpPr/>
          <p:nvPr/>
        </p:nvSpPr>
        <p:spPr>
          <a:xfrm rot="-3274023">
            <a:off x="-38550" y="3762225"/>
            <a:ext cx="1926496" cy="2318847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40"/>
          <p:cNvSpPr/>
          <p:nvPr/>
        </p:nvSpPr>
        <p:spPr>
          <a:xfrm rot="10544354">
            <a:off x="1130192" y="-434428"/>
            <a:ext cx="1452508" cy="1191249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40"/>
          <p:cNvSpPr/>
          <p:nvPr/>
        </p:nvSpPr>
        <p:spPr>
          <a:xfrm rot="1206729">
            <a:off x="7697479" y="-23881"/>
            <a:ext cx="2343159" cy="1467743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40"/>
          <p:cNvSpPr/>
          <p:nvPr/>
        </p:nvSpPr>
        <p:spPr>
          <a:xfrm>
            <a:off x="2858925" y="4773775"/>
            <a:ext cx="644522" cy="584053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40"/>
          <p:cNvSpPr/>
          <p:nvPr/>
        </p:nvSpPr>
        <p:spPr>
          <a:xfrm>
            <a:off x="7536568" y="2338611"/>
            <a:ext cx="2664998" cy="3187235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40"/>
          <p:cNvSpPr/>
          <p:nvPr/>
        </p:nvSpPr>
        <p:spPr>
          <a:xfrm rot="8577672">
            <a:off x="-752295" y="1237567"/>
            <a:ext cx="1590426" cy="1624881"/>
          </a:xfrm>
          <a:custGeom>
            <a:rect b="b" l="l" r="r" t="t"/>
            <a:pathLst>
              <a:path extrusionOk="0" h="18675" w="18279">
                <a:moveTo>
                  <a:pt x="13375" y="0"/>
                </a:moveTo>
                <a:cubicBezTo>
                  <a:pt x="12417" y="0"/>
                  <a:pt x="11462" y="393"/>
                  <a:pt x="10692" y="1296"/>
                </a:cubicBezTo>
                <a:cubicBezTo>
                  <a:pt x="10011" y="2096"/>
                  <a:pt x="9771" y="3110"/>
                  <a:pt x="9021" y="3877"/>
                </a:cubicBezTo>
                <a:cubicBezTo>
                  <a:pt x="7976" y="4948"/>
                  <a:pt x="6451" y="5528"/>
                  <a:pt x="5089" y="6069"/>
                </a:cubicBezTo>
                <a:cubicBezTo>
                  <a:pt x="4040" y="6486"/>
                  <a:pt x="2980" y="6937"/>
                  <a:pt x="2117" y="7664"/>
                </a:cubicBezTo>
                <a:cubicBezTo>
                  <a:pt x="762" y="8805"/>
                  <a:pt x="1" y="10600"/>
                  <a:pt x="74" y="12369"/>
                </a:cubicBezTo>
                <a:cubicBezTo>
                  <a:pt x="148" y="14138"/>
                  <a:pt x="1042" y="15847"/>
                  <a:pt x="2425" y="16953"/>
                </a:cubicBezTo>
                <a:cubicBezTo>
                  <a:pt x="3273" y="17630"/>
                  <a:pt x="4285" y="18085"/>
                  <a:pt x="5334" y="18365"/>
                </a:cubicBezTo>
                <a:cubicBezTo>
                  <a:pt x="6122" y="18574"/>
                  <a:pt x="6932" y="18675"/>
                  <a:pt x="7741" y="18675"/>
                </a:cubicBezTo>
                <a:cubicBezTo>
                  <a:pt x="11568" y="18675"/>
                  <a:pt x="15403" y="16437"/>
                  <a:pt x="17072" y="12961"/>
                </a:cubicBezTo>
                <a:cubicBezTo>
                  <a:pt x="17978" y="11074"/>
                  <a:pt x="18279" y="8940"/>
                  <a:pt x="18227" y="6847"/>
                </a:cubicBezTo>
                <a:cubicBezTo>
                  <a:pt x="18188" y="5274"/>
                  <a:pt x="17940" y="3660"/>
                  <a:pt x="17133" y="2310"/>
                </a:cubicBezTo>
                <a:cubicBezTo>
                  <a:pt x="16295" y="908"/>
                  <a:pt x="14831" y="0"/>
                  <a:pt x="13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40"/>
          <p:cNvSpPr/>
          <p:nvPr/>
        </p:nvSpPr>
        <p:spPr>
          <a:xfrm>
            <a:off x="4820600" y="-316402"/>
            <a:ext cx="1375537" cy="1295878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40"/>
          <p:cNvSpPr/>
          <p:nvPr/>
        </p:nvSpPr>
        <p:spPr>
          <a:xfrm>
            <a:off x="4895352" y="4393748"/>
            <a:ext cx="1249322" cy="1132102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accent3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/>
          <p:nvPr>
            <p:ph idx="1" type="subTitle"/>
          </p:nvPr>
        </p:nvSpPr>
        <p:spPr>
          <a:xfrm>
            <a:off x="2284523" y="1701325"/>
            <a:ext cx="5587800" cy="4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2" type="subTitle"/>
          </p:nvPr>
        </p:nvSpPr>
        <p:spPr>
          <a:xfrm>
            <a:off x="2284512" y="3128350"/>
            <a:ext cx="5587800" cy="4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400">
                <a:solidFill>
                  <a:schemeClr val="l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Kanit"/>
              <a:buNone/>
              <a:defRPr sz="2500">
                <a:latin typeface="Kanit"/>
                <a:ea typeface="Kanit"/>
                <a:cs typeface="Kanit"/>
                <a:sym typeface="Kanit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3" type="subTitle"/>
          </p:nvPr>
        </p:nvSpPr>
        <p:spPr>
          <a:xfrm>
            <a:off x="2284513" y="1951500"/>
            <a:ext cx="55878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4" type="subTitle"/>
          </p:nvPr>
        </p:nvSpPr>
        <p:spPr>
          <a:xfrm>
            <a:off x="2284513" y="3381600"/>
            <a:ext cx="55878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"/>
          <p:cNvSpPr/>
          <p:nvPr/>
        </p:nvSpPr>
        <p:spPr>
          <a:xfrm rot="-2849446">
            <a:off x="3942783" y="4335416"/>
            <a:ext cx="1796684" cy="2528637"/>
          </a:xfrm>
          <a:custGeom>
            <a:rect b="b" l="l" r="r" t="t"/>
            <a:pathLst>
              <a:path extrusionOk="0" h="12475" w="8864">
                <a:moveTo>
                  <a:pt x="4240" y="0"/>
                </a:moveTo>
                <a:cubicBezTo>
                  <a:pt x="1692" y="0"/>
                  <a:pt x="376" y="4674"/>
                  <a:pt x="186" y="6747"/>
                </a:cubicBezTo>
                <a:cubicBezTo>
                  <a:pt x="1" y="8768"/>
                  <a:pt x="838" y="11021"/>
                  <a:pt x="2665" y="11905"/>
                </a:cubicBezTo>
                <a:cubicBezTo>
                  <a:pt x="3103" y="12118"/>
                  <a:pt x="3579" y="12243"/>
                  <a:pt x="4055" y="12344"/>
                </a:cubicBezTo>
                <a:cubicBezTo>
                  <a:pt x="4391" y="12415"/>
                  <a:pt x="4735" y="12474"/>
                  <a:pt x="5076" y="12474"/>
                </a:cubicBezTo>
                <a:cubicBezTo>
                  <a:pt x="5237" y="12474"/>
                  <a:pt x="5397" y="12461"/>
                  <a:pt x="5556" y="12430"/>
                </a:cubicBezTo>
                <a:cubicBezTo>
                  <a:pt x="6678" y="12208"/>
                  <a:pt x="7433" y="11146"/>
                  <a:pt x="7863" y="10085"/>
                </a:cubicBezTo>
                <a:cubicBezTo>
                  <a:pt x="8864" y="7613"/>
                  <a:pt x="8681" y="4691"/>
                  <a:pt x="7381" y="2363"/>
                </a:cubicBezTo>
                <a:cubicBezTo>
                  <a:pt x="6994" y="1672"/>
                  <a:pt x="6504" y="1021"/>
                  <a:pt x="5849" y="572"/>
                </a:cubicBezTo>
                <a:cubicBezTo>
                  <a:pt x="5266" y="173"/>
                  <a:pt x="4730" y="0"/>
                  <a:pt x="42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5"/>
          <p:cNvSpPr/>
          <p:nvPr/>
        </p:nvSpPr>
        <p:spPr>
          <a:xfrm rot="1815037">
            <a:off x="-93650" y="4592569"/>
            <a:ext cx="2596996" cy="2126779"/>
          </a:xfrm>
          <a:custGeom>
            <a:rect b="b" l="l" r="r" t="t"/>
            <a:pathLst>
              <a:path extrusionOk="0" h="17911" w="21871">
                <a:moveTo>
                  <a:pt x="5112" y="1"/>
                </a:moveTo>
                <a:cubicBezTo>
                  <a:pt x="3735" y="1"/>
                  <a:pt x="2529" y="507"/>
                  <a:pt x="1750" y="1965"/>
                </a:cubicBezTo>
                <a:cubicBezTo>
                  <a:pt x="1" y="5236"/>
                  <a:pt x="1575" y="11012"/>
                  <a:pt x="3687" y="13678"/>
                </a:cubicBezTo>
                <a:cubicBezTo>
                  <a:pt x="5800" y="16345"/>
                  <a:pt x="9196" y="17910"/>
                  <a:pt x="12588" y="17910"/>
                </a:cubicBezTo>
                <a:cubicBezTo>
                  <a:pt x="13326" y="17910"/>
                  <a:pt x="14064" y="17836"/>
                  <a:pt x="14788" y="17683"/>
                </a:cubicBezTo>
                <a:cubicBezTo>
                  <a:pt x="16143" y="17397"/>
                  <a:pt x="17456" y="16848"/>
                  <a:pt x="18527" y="15972"/>
                </a:cubicBezTo>
                <a:cubicBezTo>
                  <a:pt x="21080" y="13882"/>
                  <a:pt x="21870" y="10116"/>
                  <a:pt x="20948" y="6948"/>
                </a:cubicBezTo>
                <a:cubicBezTo>
                  <a:pt x="20640" y="5892"/>
                  <a:pt x="20142" y="4854"/>
                  <a:pt x="19300" y="4147"/>
                </a:cubicBezTo>
                <a:cubicBezTo>
                  <a:pt x="17714" y="2814"/>
                  <a:pt x="15406" y="2978"/>
                  <a:pt x="13389" y="2508"/>
                </a:cubicBezTo>
                <a:cubicBezTo>
                  <a:pt x="11300" y="2021"/>
                  <a:pt x="7863" y="1"/>
                  <a:pt x="51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7353375" y="3878367"/>
            <a:ext cx="2942438" cy="2771865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"/>
          <p:cNvSpPr/>
          <p:nvPr/>
        </p:nvSpPr>
        <p:spPr>
          <a:xfrm rot="7766471">
            <a:off x="49071" y="-568171"/>
            <a:ext cx="1575451" cy="986880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7278700" y="-479950"/>
            <a:ext cx="1073551" cy="1292202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" name="Google Shape;50;p5"/>
          <p:cNvGrpSpPr/>
          <p:nvPr/>
        </p:nvGrpSpPr>
        <p:grpSpPr>
          <a:xfrm>
            <a:off x="-103839" y="2044066"/>
            <a:ext cx="716999" cy="1235900"/>
            <a:chOff x="-103839" y="2044066"/>
            <a:chExt cx="716999" cy="1235900"/>
          </a:xfrm>
        </p:grpSpPr>
        <p:sp>
          <p:nvSpPr>
            <p:cNvPr id="51" name="Google Shape;51;p5"/>
            <p:cNvSpPr/>
            <p:nvPr/>
          </p:nvSpPr>
          <p:spPr>
            <a:xfrm rot="-785817">
              <a:off x="-85431" y="2062474"/>
              <a:ext cx="183539" cy="183539"/>
            </a:xfrm>
            <a:custGeom>
              <a:rect b="b" l="l" r="r" t="t"/>
              <a:pathLst>
                <a:path extrusionOk="0" h="3048" w="3048">
                  <a:moveTo>
                    <a:pt x="1524" y="1"/>
                  </a:moveTo>
                  <a:cubicBezTo>
                    <a:pt x="683" y="1"/>
                    <a:pt x="1" y="682"/>
                    <a:pt x="1" y="1524"/>
                  </a:cubicBezTo>
                  <a:cubicBezTo>
                    <a:pt x="1" y="2365"/>
                    <a:pt x="683" y="3047"/>
                    <a:pt x="1524" y="3047"/>
                  </a:cubicBezTo>
                  <a:cubicBezTo>
                    <a:pt x="2365" y="3047"/>
                    <a:pt x="3047" y="2365"/>
                    <a:pt x="3047" y="1524"/>
                  </a:cubicBezTo>
                  <a:cubicBezTo>
                    <a:pt x="3047" y="682"/>
                    <a:pt x="2365" y="1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 rot="-785817">
              <a:off x="130238" y="2257803"/>
              <a:ext cx="142713" cy="142713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 rot="-785817">
              <a:off x="268877" y="2417068"/>
              <a:ext cx="142833" cy="142773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 rot="-785817">
              <a:off x="404401" y="2617620"/>
              <a:ext cx="102067" cy="101946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 rot="-785817">
              <a:off x="464965" y="2788392"/>
              <a:ext cx="102006" cy="101946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 rot="-785817">
              <a:off x="499969" y="2978712"/>
              <a:ext cx="101946" cy="101946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 rot="-785817">
              <a:off x="500922" y="3167729"/>
              <a:ext cx="102006" cy="102006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" name="Google Shape;58;p5"/>
          <p:cNvGrpSpPr/>
          <p:nvPr/>
        </p:nvGrpSpPr>
        <p:grpSpPr>
          <a:xfrm>
            <a:off x="8570297" y="1017731"/>
            <a:ext cx="379187" cy="950295"/>
            <a:chOff x="8570297" y="1017731"/>
            <a:chExt cx="379187" cy="950295"/>
          </a:xfrm>
        </p:grpSpPr>
        <p:sp>
          <p:nvSpPr>
            <p:cNvPr id="59" name="Google Shape;59;p5"/>
            <p:cNvSpPr/>
            <p:nvPr/>
          </p:nvSpPr>
          <p:spPr>
            <a:xfrm rot="10410667">
              <a:off x="8672057" y="1263032"/>
              <a:ext cx="244717" cy="244717"/>
            </a:xfrm>
            <a:custGeom>
              <a:rect b="b" l="l" r="r" t="t"/>
              <a:pathLst>
                <a:path extrusionOk="0" h="4064" w="4064">
                  <a:moveTo>
                    <a:pt x="2032" y="1"/>
                  </a:moveTo>
                  <a:cubicBezTo>
                    <a:pt x="911" y="1"/>
                    <a:pt x="1" y="910"/>
                    <a:pt x="1" y="2032"/>
                  </a:cubicBezTo>
                  <a:cubicBezTo>
                    <a:pt x="1" y="3153"/>
                    <a:pt x="911" y="4063"/>
                    <a:pt x="2032" y="4063"/>
                  </a:cubicBezTo>
                  <a:cubicBezTo>
                    <a:pt x="3154" y="4063"/>
                    <a:pt x="4063" y="3153"/>
                    <a:pt x="4063" y="2032"/>
                  </a:cubicBezTo>
                  <a:cubicBezTo>
                    <a:pt x="4063" y="910"/>
                    <a:pt x="3154" y="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 rot="10410667">
              <a:off x="8756163" y="1572861"/>
              <a:ext cx="183538" cy="183538"/>
            </a:xfrm>
            <a:custGeom>
              <a:rect b="b" l="l" r="r" t="t"/>
              <a:pathLst>
                <a:path extrusionOk="0" h="3048" w="3048">
                  <a:moveTo>
                    <a:pt x="1525" y="0"/>
                  </a:moveTo>
                  <a:cubicBezTo>
                    <a:pt x="683" y="0"/>
                    <a:pt x="0" y="682"/>
                    <a:pt x="0" y="1523"/>
                  </a:cubicBezTo>
                  <a:cubicBezTo>
                    <a:pt x="0" y="2365"/>
                    <a:pt x="683" y="3048"/>
                    <a:pt x="1525" y="3048"/>
                  </a:cubicBezTo>
                  <a:cubicBezTo>
                    <a:pt x="2365" y="3048"/>
                    <a:pt x="3048" y="2365"/>
                    <a:pt x="3048" y="1523"/>
                  </a:cubicBezTo>
                  <a:cubicBezTo>
                    <a:pt x="3048" y="682"/>
                    <a:pt x="2365" y="0"/>
                    <a:pt x="15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 rot="10410667">
              <a:off x="8580080" y="1027511"/>
              <a:ext cx="183477" cy="183538"/>
            </a:xfrm>
            <a:custGeom>
              <a:rect b="b" l="l" r="r" t="t"/>
              <a:pathLst>
                <a:path extrusionOk="0" h="3048" w="3047">
                  <a:moveTo>
                    <a:pt x="1523" y="1"/>
                  </a:moveTo>
                  <a:cubicBezTo>
                    <a:pt x="682" y="1"/>
                    <a:pt x="0" y="683"/>
                    <a:pt x="0" y="1524"/>
                  </a:cubicBezTo>
                  <a:cubicBezTo>
                    <a:pt x="0" y="2365"/>
                    <a:pt x="682" y="3047"/>
                    <a:pt x="1523" y="3047"/>
                  </a:cubicBezTo>
                  <a:cubicBezTo>
                    <a:pt x="2365" y="3047"/>
                    <a:pt x="3046" y="2365"/>
                    <a:pt x="3046" y="1524"/>
                  </a:cubicBezTo>
                  <a:cubicBezTo>
                    <a:pt x="3046" y="683"/>
                    <a:pt x="2365" y="1"/>
                    <a:pt x="1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 rot="10410667">
              <a:off x="8764709" y="1817709"/>
              <a:ext cx="142711" cy="142711"/>
            </a:xfrm>
            <a:custGeom>
              <a:rect b="b" l="l" r="r" t="t"/>
              <a:pathLst>
                <a:path extrusionOk="0" h="2370" w="2370">
                  <a:moveTo>
                    <a:pt x="1185" y="0"/>
                  </a:moveTo>
                  <a:cubicBezTo>
                    <a:pt x="530" y="0"/>
                    <a:pt x="1" y="531"/>
                    <a:pt x="1" y="1185"/>
                  </a:cubicBezTo>
                  <a:cubicBezTo>
                    <a:pt x="1" y="1840"/>
                    <a:pt x="530" y="2369"/>
                    <a:pt x="1185" y="2369"/>
                  </a:cubicBezTo>
                  <a:cubicBezTo>
                    <a:pt x="1839" y="2369"/>
                    <a:pt x="2370" y="1840"/>
                    <a:pt x="2370" y="1185"/>
                  </a:cubicBezTo>
                  <a:cubicBezTo>
                    <a:pt x="2370" y="531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5" name="Google Shape;65;p6"/>
          <p:cNvSpPr/>
          <p:nvPr/>
        </p:nvSpPr>
        <p:spPr>
          <a:xfrm>
            <a:off x="3946350" y="4878670"/>
            <a:ext cx="1590410" cy="1624865"/>
          </a:xfrm>
          <a:custGeom>
            <a:rect b="b" l="l" r="r" t="t"/>
            <a:pathLst>
              <a:path extrusionOk="0" h="18675" w="18279">
                <a:moveTo>
                  <a:pt x="13375" y="0"/>
                </a:moveTo>
                <a:cubicBezTo>
                  <a:pt x="12417" y="0"/>
                  <a:pt x="11462" y="393"/>
                  <a:pt x="10692" y="1296"/>
                </a:cubicBezTo>
                <a:cubicBezTo>
                  <a:pt x="10011" y="2096"/>
                  <a:pt x="9771" y="3110"/>
                  <a:pt x="9021" y="3877"/>
                </a:cubicBezTo>
                <a:cubicBezTo>
                  <a:pt x="7976" y="4948"/>
                  <a:pt x="6451" y="5528"/>
                  <a:pt x="5089" y="6069"/>
                </a:cubicBezTo>
                <a:cubicBezTo>
                  <a:pt x="4040" y="6486"/>
                  <a:pt x="2980" y="6937"/>
                  <a:pt x="2117" y="7664"/>
                </a:cubicBezTo>
                <a:cubicBezTo>
                  <a:pt x="762" y="8805"/>
                  <a:pt x="1" y="10600"/>
                  <a:pt x="74" y="12369"/>
                </a:cubicBezTo>
                <a:cubicBezTo>
                  <a:pt x="148" y="14138"/>
                  <a:pt x="1042" y="15847"/>
                  <a:pt x="2425" y="16953"/>
                </a:cubicBezTo>
                <a:cubicBezTo>
                  <a:pt x="3273" y="17630"/>
                  <a:pt x="4285" y="18085"/>
                  <a:pt x="5334" y="18365"/>
                </a:cubicBezTo>
                <a:cubicBezTo>
                  <a:pt x="6122" y="18574"/>
                  <a:pt x="6932" y="18675"/>
                  <a:pt x="7741" y="18675"/>
                </a:cubicBezTo>
                <a:cubicBezTo>
                  <a:pt x="11568" y="18675"/>
                  <a:pt x="15403" y="16437"/>
                  <a:pt x="17072" y="12961"/>
                </a:cubicBezTo>
                <a:cubicBezTo>
                  <a:pt x="17978" y="11074"/>
                  <a:pt x="18279" y="8940"/>
                  <a:pt x="18227" y="6847"/>
                </a:cubicBezTo>
                <a:cubicBezTo>
                  <a:pt x="18188" y="5274"/>
                  <a:pt x="17940" y="3660"/>
                  <a:pt x="17133" y="2310"/>
                </a:cubicBezTo>
                <a:cubicBezTo>
                  <a:pt x="16295" y="908"/>
                  <a:pt x="14831" y="0"/>
                  <a:pt x="13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 rot="-3274023">
            <a:off x="-1480450" y="-624425"/>
            <a:ext cx="1926496" cy="2318847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3845750" y="-349725"/>
            <a:ext cx="1452502" cy="1191244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/>
          <p:nvPr/>
        </p:nvSpPr>
        <p:spPr>
          <a:xfrm rot="1206729">
            <a:off x="7902129" y="-487981"/>
            <a:ext cx="2343159" cy="1467743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6"/>
          <p:cNvSpPr/>
          <p:nvPr/>
        </p:nvSpPr>
        <p:spPr>
          <a:xfrm>
            <a:off x="8465900" y="739800"/>
            <a:ext cx="644522" cy="584053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6"/>
          <p:cNvSpPr/>
          <p:nvPr/>
        </p:nvSpPr>
        <p:spPr>
          <a:xfrm>
            <a:off x="8469671" y="2281245"/>
            <a:ext cx="1590421" cy="1902082"/>
          </a:xfrm>
          <a:custGeom>
            <a:rect b="b" l="l" r="r" t="t"/>
            <a:pathLst>
              <a:path extrusionOk="0" h="10839" w="9063">
                <a:moveTo>
                  <a:pt x="1648" y="8897"/>
                </a:moveTo>
                <a:cubicBezTo>
                  <a:pt x="2394" y="10117"/>
                  <a:pt x="3871" y="10839"/>
                  <a:pt x="5296" y="10709"/>
                </a:cubicBezTo>
                <a:cubicBezTo>
                  <a:pt x="6720" y="10578"/>
                  <a:pt x="8031" y="9618"/>
                  <a:pt x="8615" y="8312"/>
                </a:cubicBezTo>
                <a:cubicBezTo>
                  <a:pt x="8961" y="7539"/>
                  <a:pt x="9063" y="6675"/>
                  <a:pt x="9039" y="5828"/>
                </a:cubicBezTo>
                <a:cubicBezTo>
                  <a:pt x="8999" y="4318"/>
                  <a:pt x="8469" y="2686"/>
                  <a:pt x="7175" y="1907"/>
                </a:cubicBezTo>
                <a:cubicBezTo>
                  <a:pt x="4007" y="0"/>
                  <a:pt x="0" y="6200"/>
                  <a:pt x="1648" y="88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6"/>
          <p:cNvSpPr/>
          <p:nvPr/>
        </p:nvSpPr>
        <p:spPr>
          <a:xfrm>
            <a:off x="-814550" y="3834472"/>
            <a:ext cx="1314595" cy="1191251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4" name="Google Shape;74;p7"/>
          <p:cNvSpPr txBox="1"/>
          <p:nvPr>
            <p:ph idx="1" type="subTitle"/>
          </p:nvPr>
        </p:nvSpPr>
        <p:spPr>
          <a:xfrm>
            <a:off x="1024800" y="1690550"/>
            <a:ext cx="3788700" cy="25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9pPr>
          </a:lstStyle>
          <a:p/>
        </p:txBody>
      </p:sp>
      <p:sp>
        <p:nvSpPr>
          <p:cNvPr id="75" name="Google Shape;75;p7"/>
          <p:cNvSpPr/>
          <p:nvPr/>
        </p:nvSpPr>
        <p:spPr>
          <a:xfrm rot="-8958629">
            <a:off x="7775211" y="-241678"/>
            <a:ext cx="2479779" cy="1553361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7"/>
          <p:cNvSpPr/>
          <p:nvPr/>
        </p:nvSpPr>
        <p:spPr>
          <a:xfrm rot="-709785">
            <a:off x="7936674" y="263224"/>
            <a:ext cx="349146" cy="420241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7"/>
          <p:cNvSpPr/>
          <p:nvPr/>
        </p:nvSpPr>
        <p:spPr>
          <a:xfrm rot="-1161453">
            <a:off x="-196223" y="4129447"/>
            <a:ext cx="852137" cy="1199280"/>
          </a:xfrm>
          <a:custGeom>
            <a:rect b="b" l="l" r="r" t="t"/>
            <a:pathLst>
              <a:path extrusionOk="0" h="12475" w="8864">
                <a:moveTo>
                  <a:pt x="4240" y="0"/>
                </a:moveTo>
                <a:cubicBezTo>
                  <a:pt x="1692" y="0"/>
                  <a:pt x="376" y="4674"/>
                  <a:pt x="186" y="6747"/>
                </a:cubicBezTo>
                <a:cubicBezTo>
                  <a:pt x="1" y="8768"/>
                  <a:pt x="838" y="11021"/>
                  <a:pt x="2665" y="11905"/>
                </a:cubicBezTo>
                <a:cubicBezTo>
                  <a:pt x="3103" y="12118"/>
                  <a:pt x="3579" y="12243"/>
                  <a:pt x="4055" y="12344"/>
                </a:cubicBezTo>
                <a:cubicBezTo>
                  <a:pt x="4391" y="12415"/>
                  <a:pt x="4735" y="12474"/>
                  <a:pt x="5076" y="12474"/>
                </a:cubicBezTo>
                <a:cubicBezTo>
                  <a:pt x="5237" y="12474"/>
                  <a:pt x="5397" y="12461"/>
                  <a:pt x="5556" y="12430"/>
                </a:cubicBezTo>
                <a:cubicBezTo>
                  <a:pt x="6678" y="12208"/>
                  <a:pt x="7433" y="11146"/>
                  <a:pt x="7863" y="10085"/>
                </a:cubicBezTo>
                <a:cubicBezTo>
                  <a:pt x="8864" y="7613"/>
                  <a:pt x="8681" y="4691"/>
                  <a:pt x="7381" y="2363"/>
                </a:cubicBezTo>
                <a:cubicBezTo>
                  <a:pt x="6994" y="1672"/>
                  <a:pt x="6504" y="1021"/>
                  <a:pt x="5849" y="572"/>
                </a:cubicBezTo>
                <a:cubicBezTo>
                  <a:pt x="5266" y="173"/>
                  <a:pt x="4730" y="0"/>
                  <a:pt x="424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7"/>
          <p:cNvSpPr/>
          <p:nvPr/>
        </p:nvSpPr>
        <p:spPr>
          <a:xfrm>
            <a:off x="-540625" y="-542875"/>
            <a:ext cx="1540914" cy="987896"/>
          </a:xfrm>
          <a:custGeom>
            <a:rect b="b" l="l" r="r" t="t"/>
            <a:pathLst>
              <a:path extrusionOk="0" h="18908" w="29494">
                <a:moveTo>
                  <a:pt x="5258" y="0"/>
                </a:moveTo>
                <a:cubicBezTo>
                  <a:pt x="3929" y="0"/>
                  <a:pt x="2063" y="84"/>
                  <a:pt x="1238" y="1000"/>
                </a:cubicBezTo>
                <a:cubicBezTo>
                  <a:pt x="1" y="2376"/>
                  <a:pt x="2049" y="3896"/>
                  <a:pt x="3381" y="4515"/>
                </a:cubicBezTo>
                <a:cubicBezTo>
                  <a:pt x="4610" y="5085"/>
                  <a:pt x="5957" y="5364"/>
                  <a:pt x="7198" y="5908"/>
                </a:cubicBezTo>
                <a:cubicBezTo>
                  <a:pt x="9194" y="6783"/>
                  <a:pt x="10876" y="8358"/>
                  <a:pt x="11879" y="10295"/>
                </a:cubicBezTo>
                <a:cubicBezTo>
                  <a:pt x="13266" y="12970"/>
                  <a:pt x="13554" y="16484"/>
                  <a:pt x="16077" y="18130"/>
                </a:cubicBezTo>
                <a:cubicBezTo>
                  <a:pt x="16909" y="18673"/>
                  <a:pt x="17853" y="18907"/>
                  <a:pt x="18824" y="18907"/>
                </a:cubicBezTo>
                <a:cubicBezTo>
                  <a:pt x="20547" y="18907"/>
                  <a:pt x="22353" y="18170"/>
                  <a:pt x="23760" y="17111"/>
                </a:cubicBezTo>
                <a:cubicBezTo>
                  <a:pt x="26258" y="15231"/>
                  <a:pt x="28006" y="12452"/>
                  <a:pt x="28914" y="9459"/>
                </a:cubicBezTo>
                <a:cubicBezTo>
                  <a:pt x="29262" y="8308"/>
                  <a:pt x="29493" y="7069"/>
                  <a:pt x="29177" y="5909"/>
                </a:cubicBezTo>
                <a:cubicBezTo>
                  <a:pt x="28800" y="4524"/>
                  <a:pt x="27678" y="3435"/>
                  <a:pt x="26402" y="2779"/>
                </a:cubicBezTo>
                <a:cubicBezTo>
                  <a:pt x="25125" y="2121"/>
                  <a:pt x="23693" y="1839"/>
                  <a:pt x="22280" y="1590"/>
                </a:cubicBezTo>
                <a:cubicBezTo>
                  <a:pt x="16865" y="631"/>
                  <a:pt x="11377" y="38"/>
                  <a:pt x="5878" y="4"/>
                </a:cubicBezTo>
                <a:cubicBezTo>
                  <a:pt x="5692" y="3"/>
                  <a:pt x="5483" y="0"/>
                  <a:pt x="525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" name="Google Shape;79;p7"/>
          <p:cNvGrpSpPr/>
          <p:nvPr/>
        </p:nvGrpSpPr>
        <p:grpSpPr>
          <a:xfrm flipH="1" rot="3600254">
            <a:off x="7935618" y="4038703"/>
            <a:ext cx="605347" cy="1380774"/>
            <a:chOff x="236785" y="3730931"/>
            <a:chExt cx="605391" cy="1380874"/>
          </a:xfrm>
        </p:grpSpPr>
        <p:sp>
          <p:nvSpPr>
            <p:cNvPr id="80" name="Google Shape;80;p7"/>
            <p:cNvSpPr/>
            <p:nvPr/>
          </p:nvSpPr>
          <p:spPr>
            <a:xfrm>
              <a:off x="236785" y="4135993"/>
              <a:ext cx="218267" cy="218267"/>
            </a:xfrm>
            <a:custGeom>
              <a:rect b="b" l="l" r="r" t="t"/>
              <a:pathLst>
                <a:path extrusionOk="0" h="4064" w="4064">
                  <a:moveTo>
                    <a:pt x="2032" y="1"/>
                  </a:moveTo>
                  <a:cubicBezTo>
                    <a:pt x="911" y="1"/>
                    <a:pt x="1" y="910"/>
                    <a:pt x="1" y="2032"/>
                  </a:cubicBezTo>
                  <a:cubicBezTo>
                    <a:pt x="1" y="3153"/>
                    <a:pt x="911" y="4063"/>
                    <a:pt x="2032" y="4063"/>
                  </a:cubicBezTo>
                  <a:cubicBezTo>
                    <a:pt x="3154" y="4063"/>
                    <a:pt x="4063" y="3153"/>
                    <a:pt x="4063" y="2032"/>
                  </a:cubicBezTo>
                  <a:cubicBezTo>
                    <a:pt x="4063" y="910"/>
                    <a:pt x="3154" y="1"/>
                    <a:pt x="20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244788" y="3910422"/>
              <a:ext cx="163700" cy="163700"/>
            </a:xfrm>
            <a:custGeom>
              <a:rect b="b" l="l" r="r" t="t"/>
              <a:pathLst>
                <a:path extrusionOk="0" h="3048" w="3048">
                  <a:moveTo>
                    <a:pt x="1525" y="0"/>
                  </a:moveTo>
                  <a:cubicBezTo>
                    <a:pt x="683" y="0"/>
                    <a:pt x="0" y="682"/>
                    <a:pt x="0" y="1523"/>
                  </a:cubicBezTo>
                  <a:cubicBezTo>
                    <a:pt x="0" y="2365"/>
                    <a:pt x="683" y="3048"/>
                    <a:pt x="1525" y="3048"/>
                  </a:cubicBezTo>
                  <a:cubicBezTo>
                    <a:pt x="2365" y="3048"/>
                    <a:pt x="3048" y="2365"/>
                    <a:pt x="3048" y="1523"/>
                  </a:cubicBezTo>
                  <a:cubicBezTo>
                    <a:pt x="3048" y="682"/>
                    <a:pt x="2365" y="0"/>
                    <a:pt x="1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345919" y="4411459"/>
              <a:ext cx="163647" cy="163700"/>
            </a:xfrm>
            <a:custGeom>
              <a:rect b="b" l="l" r="r" t="t"/>
              <a:pathLst>
                <a:path extrusionOk="0" h="3048" w="3047">
                  <a:moveTo>
                    <a:pt x="1523" y="1"/>
                  </a:moveTo>
                  <a:cubicBezTo>
                    <a:pt x="682" y="1"/>
                    <a:pt x="0" y="683"/>
                    <a:pt x="0" y="1524"/>
                  </a:cubicBezTo>
                  <a:cubicBezTo>
                    <a:pt x="0" y="2365"/>
                    <a:pt x="682" y="3047"/>
                    <a:pt x="1523" y="3047"/>
                  </a:cubicBezTo>
                  <a:cubicBezTo>
                    <a:pt x="2365" y="3047"/>
                    <a:pt x="3046" y="2365"/>
                    <a:pt x="3046" y="1524"/>
                  </a:cubicBezTo>
                  <a:cubicBezTo>
                    <a:pt x="3046" y="683"/>
                    <a:pt x="2365" y="1"/>
                    <a:pt x="1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474065" y="4608458"/>
              <a:ext cx="163700" cy="163700"/>
            </a:xfrm>
            <a:custGeom>
              <a:rect b="b" l="l" r="r" t="t"/>
              <a:pathLst>
                <a:path extrusionOk="0" h="3048" w="3048">
                  <a:moveTo>
                    <a:pt x="1524" y="1"/>
                  </a:moveTo>
                  <a:cubicBezTo>
                    <a:pt x="683" y="1"/>
                    <a:pt x="1" y="682"/>
                    <a:pt x="1" y="1524"/>
                  </a:cubicBezTo>
                  <a:cubicBezTo>
                    <a:pt x="1" y="2365"/>
                    <a:pt x="683" y="3047"/>
                    <a:pt x="1524" y="3047"/>
                  </a:cubicBezTo>
                  <a:cubicBezTo>
                    <a:pt x="2365" y="3047"/>
                    <a:pt x="3047" y="2365"/>
                    <a:pt x="3047" y="1524"/>
                  </a:cubicBezTo>
                  <a:cubicBezTo>
                    <a:pt x="3047" y="682"/>
                    <a:pt x="2365" y="1"/>
                    <a:pt x="15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626541" y="4818078"/>
              <a:ext cx="127287" cy="127287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714782" y="4984464"/>
              <a:ext cx="127394" cy="127340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296132" y="3730931"/>
              <a:ext cx="127287" cy="127287"/>
            </a:xfrm>
            <a:custGeom>
              <a:rect b="b" l="l" r="r" t="t"/>
              <a:pathLst>
                <a:path extrusionOk="0" h="2370" w="2370">
                  <a:moveTo>
                    <a:pt x="1185" y="0"/>
                  </a:moveTo>
                  <a:cubicBezTo>
                    <a:pt x="530" y="0"/>
                    <a:pt x="1" y="531"/>
                    <a:pt x="1" y="1185"/>
                  </a:cubicBezTo>
                  <a:cubicBezTo>
                    <a:pt x="1" y="1840"/>
                    <a:pt x="530" y="2369"/>
                    <a:pt x="1185" y="2369"/>
                  </a:cubicBezTo>
                  <a:cubicBezTo>
                    <a:pt x="1839" y="2369"/>
                    <a:pt x="2370" y="1840"/>
                    <a:pt x="2370" y="1185"/>
                  </a:cubicBezTo>
                  <a:cubicBezTo>
                    <a:pt x="2370" y="531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7"/>
          <p:cNvSpPr/>
          <p:nvPr/>
        </p:nvSpPr>
        <p:spPr>
          <a:xfrm rot="422780">
            <a:off x="2951830" y="4721015"/>
            <a:ext cx="2627524" cy="2151780"/>
          </a:xfrm>
          <a:custGeom>
            <a:rect b="b" l="l" r="r" t="t"/>
            <a:pathLst>
              <a:path extrusionOk="0" h="17911" w="21871">
                <a:moveTo>
                  <a:pt x="5112" y="1"/>
                </a:moveTo>
                <a:cubicBezTo>
                  <a:pt x="3735" y="1"/>
                  <a:pt x="2529" y="507"/>
                  <a:pt x="1750" y="1965"/>
                </a:cubicBezTo>
                <a:cubicBezTo>
                  <a:pt x="1" y="5236"/>
                  <a:pt x="1575" y="11012"/>
                  <a:pt x="3687" y="13678"/>
                </a:cubicBezTo>
                <a:cubicBezTo>
                  <a:pt x="5800" y="16345"/>
                  <a:pt x="9196" y="17910"/>
                  <a:pt x="12588" y="17910"/>
                </a:cubicBezTo>
                <a:cubicBezTo>
                  <a:pt x="13326" y="17910"/>
                  <a:pt x="14064" y="17836"/>
                  <a:pt x="14788" y="17683"/>
                </a:cubicBezTo>
                <a:cubicBezTo>
                  <a:pt x="16143" y="17397"/>
                  <a:pt x="17456" y="16848"/>
                  <a:pt x="18527" y="15972"/>
                </a:cubicBezTo>
                <a:cubicBezTo>
                  <a:pt x="21080" y="13882"/>
                  <a:pt x="21870" y="10116"/>
                  <a:pt x="20948" y="6948"/>
                </a:cubicBezTo>
                <a:cubicBezTo>
                  <a:pt x="20640" y="5892"/>
                  <a:pt x="20142" y="4854"/>
                  <a:pt x="19300" y="4147"/>
                </a:cubicBezTo>
                <a:cubicBezTo>
                  <a:pt x="17714" y="2814"/>
                  <a:pt x="15406" y="2978"/>
                  <a:pt x="13389" y="2508"/>
                </a:cubicBezTo>
                <a:cubicBezTo>
                  <a:pt x="11300" y="2021"/>
                  <a:pt x="7863" y="1"/>
                  <a:pt x="5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7"/>
          <p:cNvSpPr/>
          <p:nvPr/>
        </p:nvSpPr>
        <p:spPr>
          <a:xfrm rot="-9129570">
            <a:off x="4424464" y="-870141"/>
            <a:ext cx="1321834" cy="1245232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"/>
          <p:cNvSpPr txBox="1"/>
          <p:nvPr>
            <p:ph type="title"/>
          </p:nvPr>
        </p:nvSpPr>
        <p:spPr>
          <a:xfrm>
            <a:off x="2163775" y="1414475"/>
            <a:ext cx="4816500" cy="231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91" name="Google Shape;91;p8"/>
          <p:cNvSpPr/>
          <p:nvPr/>
        </p:nvSpPr>
        <p:spPr>
          <a:xfrm rot="-426311">
            <a:off x="-575191" y="-280896"/>
            <a:ext cx="3014124" cy="2251660"/>
          </a:xfrm>
          <a:custGeom>
            <a:rect b="b" l="l" r="r" t="t"/>
            <a:pathLst>
              <a:path extrusionOk="0" h="14362" w="19225">
                <a:moveTo>
                  <a:pt x="10892" y="1"/>
                </a:moveTo>
                <a:cubicBezTo>
                  <a:pt x="9109" y="1"/>
                  <a:pt x="7320" y="246"/>
                  <a:pt x="5572" y="714"/>
                </a:cubicBezTo>
                <a:cubicBezTo>
                  <a:pt x="2167" y="1626"/>
                  <a:pt x="527" y="3422"/>
                  <a:pt x="164" y="7142"/>
                </a:cubicBezTo>
                <a:cubicBezTo>
                  <a:pt x="0" y="8824"/>
                  <a:pt x="135" y="10599"/>
                  <a:pt x="982" y="12062"/>
                </a:cubicBezTo>
                <a:cubicBezTo>
                  <a:pt x="1741" y="13372"/>
                  <a:pt x="3171" y="14361"/>
                  <a:pt x="4661" y="14361"/>
                </a:cubicBezTo>
                <a:cubicBezTo>
                  <a:pt x="4835" y="14361"/>
                  <a:pt x="5009" y="14348"/>
                  <a:pt x="5184" y="14320"/>
                </a:cubicBezTo>
                <a:cubicBezTo>
                  <a:pt x="7039" y="14022"/>
                  <a:pt x="8271" y="12316"/>
                  <a:pt x="9433" y="10841"/>
                </a:cubicBezTo>
                <a:cubicBezTo>
                  <a:pt x="10993" y="8857"/>
                  <a:pt x="12849" y="7011"/>
                  <a:pt x="15174" y="6025"/>
                </a:cubicBezTo>
                <a:cubicBezTo>
                  <a:pt x="16595" y="5421"/>
                  <a:pt x="18335" y="5003"/>
                  <a:pt x="18972" y="3598"/>
                </a:cubicBezTo>
                <a:cubicBezTo>
                  <a:pt x="19221" y="3046"/>
                  <a:pt x="19224" y="2334"/>
                  <a:pt x="18809" y="1893"/>
                </a:cubicBezTo>
                <a:cubicBezTo>
                  <a:pt x="18606" y="1678"/>
                  <a:pt x="18328" y="1550"/>
                  <a:pt x="18054" y="1435"/>
                </a:cubicBezTo>
                <a:cubicBezTo>
                  <a:pt x="15761" y="460"/>
                  <a:pt x="13333" y="1"/>
                  <a:pt x="10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8"/>
          <p:cNvSpPr/>
          <p:nvPr/>
        </p:nvSpPr>
        <p:spPr>
          <a:xfrm>
            <a:off x="6653926" y="-740075"/>
            <a:ext cx="3010992" cy="2371993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8"/>
          <p:cNvSpPr/>
          <p:nvPr/>
        </p:nvSpPr>
        <p:spPr>
          <a:xfrm rot="-705190">
            <a:off x="6425975" y="3800569"/>
            <a:ext cx="4974822" cy="2316624"/>
          </a:xfrm>
          <a:custGeom>
            <a:rect b="b" l="l" r="r" t="t"/>
            <a:pathLst>
              <a:path extrusionOk="0" h="15104" w="32435">
                <a:moveTo>
                  <a:pt x="19826" y="0"/>
                </a:moveTo>
                <a:cubicBezTo>
                  <a:pt x="16806" y="0"/>
                  <a:pt x="14531" y="2829"/>
                  <a:pt x="11637" y="3741"/>
                </a:cubicBezTo>
                <a:cubicBezTo>
                  <a:pt x="8582" y="4703"/>
                  <a:pt x="4889" y="3517"/>
                  <a:pt x="2299" y="5401"/>
                </a:cubicBezTo>
                <a:cubicBezTo>
                  <a:pt x="472" y="6730"/>
                  <a:pt x="1" y="9210"/>
                  <a:pt x="526" y="11304"/>
                </a:cubicBezTo>
                <a:cubicBezTo>
                  <a:pt x="1165" y="13847"/>
                  <a:pt x="3393" y="13899"/>
                  <a:pt x="5729" y="14157"/>
                </a:cubicBezTo>
                <a:cubicBezTo>
                  <a:pt x="11416" y="14788"/>
                  <a:pt x="17138" y="15104"/>
                  <a:pt x="22860" y="15104"/>
                </a:cubicBezTo>
                <a:cubicBezTo>
                  <a:pt x="25956" y="15104"/>
                  <a:pt x="29052" y="15011"/>
                  <a:pt x="32143" y="14826"/>
                </a:cubicBezTo>
                <a:cubicBezTo>
                  <a:pt x="32346" y="13227"/>
                  <a:pt x="32434" y="11323"/>
                  <a:pt x="31180" y="10310"/>
                </a:cubicBezTo>
                <a:cubicBezTo>
                  <a:pt x="30401" y="9681"/>
                  <a:pt x="29316" y="9603"/>
                  <a:pt x="28433" y="9131"/>
                </a:cubicBezTo>
                <a:cubicBezTo>
                  <a:pt x="26549" y="8122"/>
                  <a:pt x="26072" y="5707"/>
                  <a:pt x="25120" y="3794"/>
                </a:cubicBezTo>
                <a:cubicBezTo>
                  <a:pt x="24114" y="1775"/>
                  <a:pt x="22175" y="46"/>
                  <a:pt x="19920" y="1"/>
                </a:cubicBezTo>
                <a:cubicBezTo>
                  <a:pt x="19889" y="1"/>
                  <a:pt x="19857" y="0"/>
                  <a:pt x="198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8428900" y="686112"/>
            <a:ext cx="1153221" cy="945819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8"/>
          <p:cNvSpPr/>
          <p:nvPr/>
        </p:nvSpPr>
        <p:spPr>
          <a:xfrm>
            <a:off x="1000850" y="305500"/>
            <a:ext cx="776884" cy="612053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8"/>
          <p:cNvSpPr/>
          <p:nvPr/>
        </p:nvSpPr>
        <p:spPr>
          <a:xfrm>
            <a:off x="-821823" y="4433899"/>
            <a:ext cx="1867034" cy="1470808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/>
          <p:nvPr>
            <p:ph type="title"/>
          </p:nvPr>
        </p:nvSpPr>
        <p:spPr>
          <a:xfrm>
            <a:off x="3688600" y="1499213"/>
            <a:ext cx="47403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9" name="Google Shape;99;p9"/>
          <p:cNvSpPr txBox="1"/>
          <p:nvPr>
            <p:ph idx="1" type="subTitle"/>
          </p:nvPr>
        </p:nvSpPr>
        <p:spPr>
          <a:xfrm>
            <a:off x="3688500" y="2215975"/>
            <a:ext cx="4740300" cy="14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9"/>
          <p:cNvSpPr/>
          <p:nvPr/>
        </p:nvSpPr>
        <p:spPr>
          <a:xfrm rot="-9553012">
            <a:off x="2356874" y="-1020946"/>
            <a:ext cx="2218474" cy="2266596"/>
          </a:xfrm>
          <a:custGeom>
            <a:rect b="b" l="l" r="r" t="t"/>
            <a:pathLst>
              <a:path extrusionOk="0" h="18675" w="18279">
                <a:moveTo>
                  <a:pt x="13375" y="0"/>
                </a:moveTo>
                <a:cubicBezTo>
                  <a:pt x="12417" y="0"/>
                  <a:pt x="11462" y="393"/>
                  <a:pt x="10692" y="1296"/>
                </a:cubicBezTo>
                <a:cubicBezTo>
                  <a:pt x="10011" y="2096"/>
                  <a:pt x="9771" y="3110"/>
                  <a:pt x="9021" y="3877"/>
                </a:cubicBezTo>
                <a:cubicBezTo>
                  <a:pt x="7976" y="4948"/>
                  <a:pt x="6451" y="5528"/>
                  <a:pt x="5089" y="6069"/>
                </a:cubicBezTo>
                <a:cubicBezTo>
                  <a:pt x="4040" y="6486"/>
                  <a:pt x="2980" y="6937"/>
                  <a:pt x="2117" y="7664"/>
                </a:cubicBezTo>
                <a:cubicBezTo>
                  <a:pt x="762" y="8805"/>
                  <a:pt x="1" y="10600"/>
                  <a:pt x="74" y="12369"/>
                </a:cubicBezTo>
                <a:cubicBezTo>
                  <a:pt x="148" y="14138"/>
                  <a:pt x="1042" y="15847"/>
                  <a:pt x="2425" y="16953"/>
                </a:cubicBezTo>
                <a:cubicBezTo>
                  <a:pt x="3273" y="17630"/>
                  <a:pt x="4285" y="18085"/>
                  <a:pt x="5334" y="18365"/>
                </a:cubicBezTo>
                <a:cubicBezTo>
                  <a:pt x="6122" y="18574"/>
                  <a:pt x="6932" y="18675"/>
                  <a:pt x="7741" y="18675"/>
                </a:cubicBezTo>
                <a:cubicBezTo>
                  <a:pt x="11568" y="18675"/>
                  <a:pt x="15403" y="16437"/>
                  <a:pt x="17072" y="12961"/>
                </a:cubicBezTo>
                <a:cubicBezTo>
                  <a:pt x="17978" y="11074"/>
                  <a:pt x="18279" y="8940"/>
                  <a:pt x="18227" y="6847"/>
                </a:cubicBezTo>
                <a:cubicBezTo>
                  <a:pt x="18188" y="5274"/>
                  <a:pt x="17940" y="3660"/>
                  <a:pt x="17133" y="2310"/>
                </a:cubicBezTo>
                <a:cubicBezTo>
                  <a:pt x="16295" y="908"/>
                  <a:pt x="14831" y="0"/>
                  <a:pt x="133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9"/>
          <p:cNvSpPr/>
          <p:nvPr/>
        </p:nvSpPr>
        <p:spPr>
          <a:xfrm rot="1087840">
            <a:off x="6338598" y="3863565"/>
            <a:ext cx="3341916" cy="1883406"/>
          </a:xfrm>
          <a:custGeom>
            <a:rect b="b" l="l" r="r" t="t"/>
            <a:pathLst>
              <a:path extrusionOk="0" h="10328" w="18326">
                <a:moveTo>
                  <a:pt x="11061" y="1"/>
                </a:moveTo>
                <a:cubicBezTo>
                  <a:pt x="11018" y="1"/>
                  <a:pt x="10976" y="2"/>
                  <a:pt x="10934" y="3"/>
                </a:cubicBezTo>
                <a:cubicBezTo>
                  <a:pt x="8576" y="73"/>
                  <a:pt x="6733" y="2010"/>
                  <a:pt x="5342" y="3916"/>
                </a:cubicBezTo>
                <a:cubicBezTo>
                  <a:pt x="4352" y="5273"/>
                  <a:pt x="1" y="9075"/>
                  <a:pt x="3253" y="10104"/>
                </a:cubicBezTo>
                <a:cubicBezTo>
                  <a:pt x="3779" y="10271"/>
                  <a:pt x="4409" y="10328"/>
                  <a:pt x="5076" y="10328"/>
                </a:cubicBezTo>
                <a:cubicBezTo>
                  <a:pt x="6404" y="10328"/>
                  <a:pt x="7879" y="10102"/>
                  <a:pt x="8976" y="10061"/>
                </a:cubicBezTo>
                <a:cubicBezTo>
                  <a:pt x="10782" y="9993"/>
                  <a:pt x="12587" y="9878"/>
                  <a:pt x="14388" y="9714"/>
                </a:cubicBezTo>
                <a:cubicBezTo>
                  <a:pt x="15251" y="9636"/>
                  <a:pt x="16137" y="9539"/>
                  <a:pt x="16909" y="9144"/>
                </a:cubicBezTo>
                <a:cubicBezTo>
                  <a:pt x="17681" y="8748"/>
                  <a:pt x="18324" y="7985"/>
                  <a:pt x="18325" y="7117"/>
                </a:cubicBezTo>
                <a:cubicBezTo>
                  <a:pt x="18325" y="6451"/>
                  <a:pt x="17961" y="5847"/>
                  <a:pt x="17609" y="5281"/>
                </a:cubicBezTo>
                <a:cubicBezTo>
                  <a:pt x="16821" y="4018"/>
                  <a:pt x="16022" y="2738"/>
                  <a:pt x="14935" y="1720"/>
                </a:cubicBezTo>
                <a:cubicBezTo>
                  <a:pt x="13879" y="730"/>
                  <a:pt x="12504" y="1"/>
                  <a:pt x="1106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9"/>
          <p:cNvSpPr/>
          <p:nvPr/>
        </p:nvSpPr>
        <p:spPr>
          <a:xfrm rot="5836170">
            <a:off x="5859325" y="4416499"/>
            <a:ext cx="706288" cy="994014"/>
          </a:xfrm>
          <a:custGeom>
            <a:rect b="b" l="l" r="r" t="t"/>
            <a:pathLst>
              <a:path extrusionOk="0" h="12475" w="8864">
                <a:moveTo>
                  <a:pt x="4240" y="0"/>
                </a:moveTo>
                <a:cubicBezTo>
                  <a:pt x="1692" y="0"/>
                  <a:pt x="376" y="4674"/>
                  <a:pt x="186" y="6747"/>
                </a:cubicBezTo>
                <a:cubicBezTo>
                  <a:pt x="1" y="8768"/>
                  <a:pt x="838" y="11021"/>
                  <a:pt x="2665" y="11905"/>
                </a:cubicBezTo>
                <a:cubicBezTo>
                  <a:pt x="3103" y="12118"/>
                  <a:pt x="3579" y="12243"/>
                  <a:pt x="4055" y="12344"/>
                </a:cubicBezTo>
                <a:cubicBezTo>
                  <a:pt x="4391" y="12415"/>
                  <a:pt x="4735" y="12474"/>
                  <a:pt x="5076" y="12474"/>
                </a:cubicBezTo>
                <a:cubicBezTo>
                  <a:pt x="5237" y="12474"/>
                  <a:pt x="5397" y="12461"/>
                  <a:pt x="5556" y="12430"/>
                </a:cubicBezTo>
                <a:cubicBezTo>
                  <a:pt x="6678" y="12208"/>
                  <a:pt x="7433" y="11146"/>
                  <a:pt x="7863" y="10085"/>
                </a:cubicBezTo>
                <a:cubicBezTo>
                  <a:pt x="8864" y="7613"/>
                  <a:pt x="8681" y="4691"/>
                  <a:pt x="7381" y="2363"/>
                </a:cubicBezTo>
                <a:cubicBezTo>
                  <a:pt x="6994" y="1672"/>
                  <a:pt x="6504" y="1021"/>
                  <a:pt x="5849" y="572"/>
                </a:cubicBezTo>
                <a:cubicBezTo>
                  <a:pt x="5266" y="173"/>
                  <a:pt x="4730" y="0"/>
                  <a:pt x="4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1218000" y="-346429"/>
            <a:ext cx="1160405" cy="1093076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9"/>
          <p:cNvSpPr/>
          <p:nvPr/>
        </p:nvSpPr>
        <p:spPr>
          <a:xfrm rot="-3653428">
            <a:off x="-198236" y="4778984"/>
            <a:ext cx="655988" cy="617935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9"/>
          <p:cNvSpPr/>
          <p:nvPr/>
        </p:nvSpPr>
        <p:spPr>
          <a:xfrm rot="4853759">
            <a:off x="7243423" y="-1186666"/>
            <a:ext cx="2192207" cy="1637684"/>
          </a:xfrm>
          <a:custGeom>
            <a:rect b="b" l="l" r="r" t="t"/>
            <a:pathLst>
              <a:path extrusionOk="0" h="14362" w="19225">
                <a:moveTo>
                  <a:pt x="10892" y="1"/>
                </a:moveTo>
                <a:cubicBezTo>
                  <a:pt x="9109" y="1"/>
                  <a:pt x="7320" y="246"/>
                  <a:pt x="5572" y="714"/>
                </a:cubicBezTo>
                <a:cubicBezTo>
                  <a:pt x="2167" y="1626"/>
                  <a:pt x="527" y="3422"/>
                  <a:pt x="164" y="7142"/>
                </a:cubicBezTo>
                <a:cubicBezTo>
                  <a:pt x="0" y="8824"/>
                  <a:pt x="135" y="10599"/>
                  <a:pt x="982" y="12062"/>
                </a:cubicBezTo>
                <a:cubicBezTo>
                  <a:pt x="1741" y="13372"/>
                  <a:pt x="3171" y="14361"/>
                  <a:pt x="4661" y="14361"/>
                </a:cubicBezTo>
                <a:cubicBezTo>
                  <a:pt x="4835" y="14361"/>
                  <a:pt x="5009" y="14348"/>
                  <a:pt x="5184" y="14320"/>
                </a:cubicBezTo>
                <a:cubicBezTo>
                  <a:pt x="7039" y="14022"/>
                  <a:pt x="8271" y="12316"/>
                  <a:pt x="9433" y="10841"/>
                </a:cubicBezTo>
                <a:cubicBezTo>
                  <a:pt x="10993" y="8857"/>
                  <a:pt x="12849" y="7011"/>
                  <a:pt x="15174" y="6025"/>
                </a:cubicBezTo>
                <a:cubicBezTo>
                  <a:pt x="16595" y="5421"/>
                  <a:pt x="18335" y="5003"/>
                  <a:pt x="18972" y="3598"/>
                </a:cubicBezTo>
                <a:cubicBezTo>
                  <a:pt x="19221" y="3046"/>
                  <a:pt x="19224" y="2334"/>
                  <a:pt x="18809" y="1893"/>
                </a:cubicBezTo>
                <a:cubicBezTo>
                  <a:pt x="18606" y="1678"/>
                  <a:pt x="18328" y="1550"/>
                  <a:pt x="18054" y="1435"/>
                </a:cubicBezTo>
                <a:cubicBezTo>
                  <a:pt x="15761" y="460"/>
                  <a:pt x="13333" y="1"/>
                  <a:pt x="108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9"/>
          <p:cNvSpPr/>
          <p:nvPr/>
        </p:nvSpPr>
        <p:spPr>
          <a:xfrm rot="9454098">
            <a:off x="8055579" y="-457927"/>
            <a:ext cx="746645" cy="612354"/>
          </a:xfrm>
          <a:custGeom>
            <a:rect b="b" l="l" r="r" t="t"/>
            <a:pathLst>
              <a:path extrusionOk="0" h="5668" w="6911">
                <a:moveTo>
                  <a:pt x="5060" y="0"/>
                </a:moveTo>
                <a:cubicBezTo>
                  <a:pt x="4135" y="0"/>
                  <a:pt x="2977" y="479"/>
                  <a:pt x="2274" y="714"/>
                </a:cubicBezTo>
                <a:cubicBezTo>
                  <a:pt x="1482" y="980"/>
                  <a:pt x="803" y="1567"/>
                  <a:pt x="428" y="2313"/>
                </a:cubicBezTo>
                <a:cubicBezTo>
                  <a:pt x="1" y="3161"/>
                  <a:pt x="8" y="4280"/>
                  <a:pt x="646" y="4981"/>
                </a:cubicBezTo>
                <a:cubicBezTo>
                  <a:pt x="1063" y="5440"/>
                  <a:pt x="1696" y="5667"/>
                  <a:pt x="2317" y="5667"/>
                </a:cubicBezTo>
                <a:cubicBezTo>
                  <a:pt x="2335" y="5667"/>
                  <a:pt x="2352" y="5667"/>
                  <a:pt x="2370" y="5667"/>
                </a:cubicBezTo>
                <a:cubicBezTo>
                  <a:pt x="3007" y="5654"/>
                  <a:pt x="3625" y="5424"/>
                  <a:pt x="4174" y="5098"/>
                </a:cubicBezTo>
                <a:cubicBezTo>
                  <a:pt x="5464" y="4333"/>
                  <a:pt x="6911" y="2478"/>
                  <a:pt x="6400" y="860"/>
                </a:cubicBezTo>
                <a:cubicBezTo>
                  <a:pt x="6195" y="215"/>
                  <a:pt x="5680" y="0"/>
                  <a:pt x="50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9"/>
          <p:cNvSpPr/>
          <p:nvPr/>
        </p:nvSpPr>
        <p:spPr>
          <a:xfrm rot="-5208163">
            <a:off x="127556" y="4473786"/>
            <a:ext cx="1659469" cy="1307361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9"/>
          <p:cNvSpPr/>
          <p:nvPr/>
        </p:nvSpPr>
        <p:spPr>
          <a:xfrm rot="-7244619">
            <a:off x="2271844" y="4477864"/>
            <a:ext cx="1199956" cy="1548984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"/>
          <p:cNvSpPr txBox="1"/>
          <p:nvPr>
            <p:ph type="title"/>
          </p:nvPr>
        </p:nvSpPr>
        <p:spPr>
          <a:xfrm>
            <a:off x="720000" y="4232525"/>
            <a:ext cx="7704000" cy="428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29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Kanit"/>
              <a:buNone/>
              <a:defRPr b="1"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Kanit"/>
              <a:buNone/>
              <a:defRPr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Kanit"/>
              <a:buNone/>
              <a:defRPr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Kanit"/>
              <a:buNone/>
              <a:defRPr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Kanit"/>
              <a:buNone/>
              <a:defRPr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Kanit"/>
              <a:buNone/>
              <a:defRPr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Kanit"/>
              <a:buNone/>
              <a:defRPr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Kanit"/>
              <a:buNone/>
              <a:defRPr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Kanit"/>
              <a:buNone/>
              <a:defRPr sz="3500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youtu.be/HEgyBSN5YYI" TargetMode="External"/><Relationship Id="rId4" Type="http://schemas.openxmlformats.org/officeDocument/2006/relationships/hyperlink" Target="https://www.youtube.com/watch?v=kI2JKb_OJfY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22.png"/><Relationship Id="rId5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ncbi.nlm.nih.gov/pmc/articles/PMC7388795/" TargetMode="External"/><Relationship Id="rId4" Type="http://schemas.openxmlformats.org/officeDocument/2006/relationships/hyperlink" Target="https://www.hopkinsmedicine.org/health/treatment-tests-and-therapies/after-surgery-discomforts-and-complications" TargetMode="External"/><Relationship Id="rId5" Type="http://schemas.openxmlformats.org/officeDocument/2006/relationships/hyperlink" Target="https://www.statista.com/statistics/771892/patients-waiting-for-surgery-in-spain-by-region/" TargetMode="External"/><Relationship Id="rId6" Type="http://schemas.openxmlformats.org/officeDocument/2006/relationships/hyperlink" Target="https://www.studying-in-spain.com/plan-your-studies/undergraduate-degrees-in-spain/#:~:text=Undergraduate%20Degree%20Duration&amp;text=Getting%20these%20240%20credits%20and,will%20take%20four%20academic%20years" TargetMode="External"/><Relationship Id="rId7" Type="http://schemas.openxmlformats.org/officeDocument/2006/relationships/hyperlink" Target="https://erudera.com/medicine/spain/#:~:text=In%20Spain%2C%20completing%20a%20medical,years%20of%20full%2Dtime%20study" TargetMode="External"/><Relationship Id="rId8" Type="http://schemas.openxmlformats.org/officeDocument/2006/relationships/hyperlink" Target="https://www.verywellhealth.com/how-to-become-a-doctor-or-a-surgeon-3157309#:~:text=How%20long%20does%20it%20take,five%20years%20for%20a%20residency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hopkinsmedicine.org/health/treatment-tests-and-therapies/questions-to-ask-before-surgery#:~:text=You%20need%20to%20know%20how,more%20quickly%20following%20the%20surgery" TargetMode="External"/><Relationship Id="rId4" Type="http://schemas.openxmlformats.org/officeDocument/2006/relationships/hyperlink" Target="https://www.weisspaarz.com/surgery-recovery-times/" TargetMode="External"/><Relationship Id="rId5" Type="http://schemas.openxmlformats.org/officeDocument/2006/relationships/hyperlink" Target="https://www.ncepod.org.uk/classification.html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5.png"/><Relationship Id="rId7" Type="http://schemas.openxmlformats.org/officeDocument/2006/relationships/image" Target="../media/image18.png"/><Relationship Id="rId8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13.png"/><Relationship Id="rId6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1"/>
          <p:cNvSpPr/>
          <p:nvPr/>
        </p:nvSpPr>
        <p:spPr>
          <a:xfrm>
            <a:off x="1669800" y="3776925"/>
            <a:ext cx="5804400" cy="40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41"/>
          <p:cNvSpPr txBox="1"/>
          <p:nvPr>
            <p:ph type="ctrTitle"/>
          </p:nvPr>
        </p:nvSpPr>
        <p:spPr>
          <a:xfrm>
            <a:off x="4379375" y="1858897"/>
            <a:ext cx="3424500" cy="186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373942"/>
                </a:solidFill>
              </a:rPr>
              <a:t>La Cirugía</a:t>
            </a:r>
            <a:endParaRPr sz="4800">
              <a:solidFill>
                <a:srgbClr val="3739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400">
                <a:solidFill>
                  <a:schemeClr val="lt2"/>
                </a:solidFill>
              </a:rPr>
              <a:t>Tema 7</a:t>
            </a:r>
            <a:endParaRPr i="1" sz="3400">
              <a:solidFill>
                <a:schemeClr val="lt2"/>
              </a:solidFill>
            </a:endParaRPr>
          </a:p>
        </p:txBody>
      </p:sp>
      <p:sp>
        <p:nvSpPr>
          <p:cNvPr id="540" name="Google Shape;540;p41"/>
          <p:cNvSpPr txBox="1"/>
          <p:nvPr>
            <p:ph idx="1" type="subTitle"/>
          </p:nvPr>
        </p:nvSpPr>
        <p:spPr>
          <a:xfrm>
            <a:off x="2455500" y="3776925"/>
            <a:ext cx="42330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Kate Henry, Sadie Salazar, Emma Weeks</a:t>
            </a:r>
            <a:endParaRPr/>
          </a:p>
        </p:txBody>
      </p:sp>
      <p:grpSp>
        <p:nvGrpSpPr>
          <p:cNvPr id="541" name="Google Shape;541;p41"/>
          <p:cNvGrpSpPr/>
          <p:nvPr/>
        </p:nvGrpSpPr>
        <p:grpSpPr>
          <a:xfrm>
            <a:off x="1518275" y="-511500"/>
            <a:ext cx="1850475" cy="3810540"/>
            <a:chOff x="2508875" y="-511500"/>
            <a:chExt cx="1850475" cy="3810540"/>
          </a:xfrm>
        </p:grpSpPr>
        <p:sp>
          <p:nvSpPr>
            <p:cNvPr id="542" name="Google Shape;542;p41"/>
            <p:cNvSpPr/>
            <p:nvPr/>
          </p:nvSpPr>
          <p:spPr>
            <a:xfrm>
              <a:off x="4014839" y="3033374"/>
              <a:ext cx="233400" cy="98700"/>
            </a:xfrm>
            <a:prstGeom prst="ellipse">
              <a:avLst/>
            </a:prstGeom>
            <a:solidFill>
              <a:srgbClr val="003B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41"/>
            <p:cNvSpPr/>
            <p:nvPr/>
          </p:nvSpPr>
          <p:spPr>
            <a:xfrm>
              <a:off x="3572489" y="1426209"/>
              <a:ext cx="152400" cy="209400"/>
            </a:xfrm>
            <a:prstGeom prst="ellipse">
              <a:avLst/>
            </a:prstGeom>
            <a:solidFill>
              <a:srgbClr val="343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41"/>
            <p:cNvSpPr/>
            <p:nvPr/>
          </p:nvSpPr>
          <p:spPr>
            <a:xfrm>
              <a:off x="4096796" y="3124992"/>
              <a:ext cx="63300" cy="160500"/>
            </a:xfrm>
            <a:prstGeom prst="rect">
              <a:avLst/>
            </a:prstGeom>
            <a:solidFill>
              <a:srgbClr val="000B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41"/>
            <p:cNvSpPr/>
            <p:nvPr/>
          </p:nvSpPr>
          <p:spPr>
            <a:xfrm>
              <a:off x="2509956" y="-269076"/>
              <a:ext cx="750900" cy="601500"/>
            </a:xfrm>
            <a:prstGeom prst="rect">
              <a:avLst/>
            </a:pr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41"/>
            <p:cNvSpPr/>
            <p:nvPr/>
          </p:nvSpPr>
          <p:spPr>
            <a:xfrm>
              <a:off x="4018893" y="2603930"/>
              <a:ext cx="205800" cy="484800"/>
            </a:xfrm>
            <a:prstGeom prst="rect">
              <a:avLst/>
            </a:prstGeom>
            <a:solidFill>
              <a:srgbClr val="003B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41"/>
            <p:cNvSpPr/>
            <p:nvPr/>
          </p:nvSpPr>
          <p:spPr>
            <a:xfrm rot="-2520296">
              <a:off x="3562757" y="1315548"/>
              <a:ext cx="288257" cy="1351309"/>
            </a:xfrm>
            <a:prstGeom prst="rect">
              <a:avLst/>
            </a:prstGeom>
            <a:solidFill>
              <a:srgbClr val="003B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41"/>
            <p:cNvSpPr/>
            <p:nvPr/>
          </p:nvSpPr>
          <p:spPr>
            <a:xfrm rot="-1166682">
              <a:off x="3290025" y="242230"/>
              <a:ext cx="204568" cy="1420516"/>
            </a:xfrm>
            <a:prstGeom prst="rect">
              <a:avLst/>
            </a:prstGeom>
            <a:solidFill>
              <a:srgbClr val="343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41"/>
            <p:cNvSpPr/>
            <p:nvPr/>
          </p:nvSpPr>
          <p:spPr>
            <a:xfrm rot="-1194225">
              <a:off x="3014451" y="542780"/>
              <a:ext cx="148043" cy="1258618"/>
            </a:xfrm>
            <a:prstGeom prst="rect">
              <a:avLst/>
            </a:prstGeom>
            <a:solidFill>
              <a:srgbClr val="343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41"/>
            <p:cNvSpPr/>
            <p:nvPr/>
          </p:nvSpPr>
          <p:spPr>
            <a:xfrm>
              <a:off x="3641540" y="1613830"/>
              <a:ext cx="79051" cy="59727"/>
            </a:xfrm>
            <a:custGeom>
              <a:rect b="b" l="l" r="r" t="t"/>
              <a:pathLst>
                <a:path extrusionOk="0" h="442" w="585">
                  <a:moveTo>
                    <a:pt x="584" y="0"/>
                  </a:moveTo>
                  <a:lnTo>
                    <a:pt x="203" y="227"/>
                  </a:lnTo>
                  <a:cubicBezTo>
                    <a:pt x="159" y="316"/>
                    <a:pt x="93" y="385"/>
                    <a:pt x="16" y="432"/>
                  </a:cubicBezTo>
                  <a:lnTo>
                    <a:pt x="16" y="432"/>
                  </a:lnTo>
                  <a:lnTo>
                    <a:pt x="382" y="215"/>
                  </a:lnTo>
                  <a:cubicBezTo>
                    <a:pt x="465" y="167"/>
                    <a:pt x="537" y="96"/>
                    <a:pt x="584" y="0"/>
                  </a:cubicBezTo>
                  <a:close/>
                  <a:moveTo>
                    <a:pt x="16" y="432"/>
                  </a:moveTo>
                  <a:lnTo>
                    <a:pt x="1" y="441"/>
                  </a:lnTo>
                  <a:cubicBezTo>
                    <a:pt x="6" y="438"/>
                    <a:pt x="11" y="435"/>
                    <a:pt x="16" y="432"/>
                  </a:cubicBez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41"/>
            <p:cNvSpPr/>
            <p:nvPr/>
          </p:nvSpPr>
          <p:spPr>
            <a:xfrm>
              <a:off x="3668972" y="1573561"/>
              <a:ext cx="62835" cy="70943"/>
            </a:xfrm>
            <a:custGeom>
              <a:rect b="b" l="l" r="r" t="t"/>
              <a:pathLst>
                <a:path extrusionOk="0" h="525" w="465">
                  <a:moveTo>
                    <a:pt x="465" y="1"/>
                  </a:moveTo>
                  <a:lnTo>
                    <a:pt x="84" y="227"/>
                  </a:lnTo>
                  <a:cubicBezTo>
                    <a:pt x="72" y="334"/>
                    <a:pt x="36" y="441"/>
                    <a:pt x="0" y="525"/>
                  </a:cubicBezTo>
                  <a:lnTo>
                    <a:pt x="381" y="298"/>
                  </a:lnTo>
                  <a:cubicBezTo>
                    <a:pt x="429" y="215"/>
                    <a:pt x="453" y="108"/>
                    <a:pt x="465" y="1"/>
                  </a:cubicBez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41"/>
            <p:cNvSpPr/>
            <p:nvPr/>
          </p:nvSpPr>
          <p:spPr>
            <a:xfrm>
              <a:off x="3675458" y="1512482"/>
              <a:ext cx="57971" cy="91888"/>
            </a:xfrm>
            <a:custGeom>
              <a:rect b="b" l="l" r="r" t="t"/>
              <a:pathLst>
                <a:path extrusionOk="0" h="680" w="429">
                  <a:moveTo>
                    <a:pt x="381" y="0"/>
                  </a:moveTo>
                  <a:lnTo>
                    <a:pt x="0" y="215"/>
                  </a:lnTo>
                  <a:cubicBezTo>
                    <a:pt x="36" y="381"/>
                    <a:pt x="48" y="536"/>
                    <a:pt x="36" y="679"/>
                  </a:cubicBezTo>
                  <a:lnTo>
                    <a:pt x="417" y="453"/>
                  </a:lnTo>
                  <a:cubicBezTo>
                    <a:pt x="429" y="310"/>
                    <a:pt x="417" y="155"/>
                    <a:pt x="381" y="0"/>
                  </a:cubicBez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1"/>
            <p:cNvSpPr/>
            <p:nvPr/>
          </p:nvSpPr>
          <p:spPr>
            <a:xfrm>
              <a:off x="3667350" y="1483564"/>
              <a:ext cx="59592" cy="57971"/>
            </a:xfrm>
            <a:custGeom>
              <a:rect b="b" l="l" r="r" t="t"/>
              <a:pathLst>
                <a:path extrusionOk="0" h="429" w="441">
                  <a:moveTo>
                    <a:pt x="381" y="0"/>
                  </a:moveTo>
                  <a:lnTo>
                    <a:pt x="0" y="226"/>
                  </a:lnTo>
                  <a:cubicBezTo>
                    <a:pt x="24" y="298"/>
                    <a:pt x="36" y="369"/>
                    <a:pt x="60" y="429"/>
                  </a:cubicBezTo>
                  <a:lnTo>
                    <a:pt x="441" y="214"/>
                  </a:lnTo>
                  <a:cubicBezTo>
                    <a:pt x="429" y="143"/>
                    <a:pt x="405" y="72"/>
                    <a:pt x="381" y="0"/>
                  </a:cubicBez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1"/>
            <p:cNvSpPr/>
            <p:nvPr/>
          </p:nvSpPr>
          <p:spPr>
            <a:xfrm>
              <a:off x="2935347" y="-215835"/>
              <a:ext cx="148102" cy="48782"/>
            </a:xfrm>
            <a:custGeom>
              <a:rect b="b" l="l" r="r" t="t"/>
              <a:pathLst>
                <a:path extrusionOk="0" h="361" w="1096">
                  <a:moveTo>
                    <a:pt x="606" y="0"/>
                  </a:moveTo>
                  <a:cubicBezTo>
                    <a:pt x="528" y="0"/>
                    <a:pt x="452" y="23"/>
                    <a:pt x="393" y="63"/>
                  </a:cubicBezTo>
                  <a:lnTo>
                    <a:pt x="0" y="289"/>
                  </a:lnTo>
                  <a:cubicBezTo>
                    <a:pt x="83" y="241"/>
                    <a:pt x="167" y="217"/>
                    <a:pt x="274" y="217"/>
                  </a:cubicBezTo>
                  <a:cubicBezTo>
                    <a:pt x="417" y="217"/>
                    <a:pt x="560" y="265"/>
                    <a:pt x="703" y="360"/>
                  </a:cubicBezTo>
                  <a:lnTo>
                    <a:pt x="1096" y="134"/>
                  </a:lnTo>
                  <a:cubicBezTo>
                    <a:pt x="941" y="51"/>
                    <a:pt x="798" y="3"/>
                    <a:pt x="655" y="3"/>
                  </a:cubicBezTo>
                  <a:cubicBezTo>
                    <a:pt x="639" y="1"/>
                    <a:pt x="622" y="0"/>
                    <a:pt x="606" y="0"/>
                  </a:cubicBezTo>
                  <a:close/>
                </a:path>
              </a:pathLst>
            </a:custGeom>
            <a:solidFill>
              <a:srgbClr val="2B2C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41"/>
            <p:cNvSpPr/>
            <p:nvPr/>
          </p:nvSpPr>
          <p:spPr>
            <a:xfrm>
              <a:off x="3150881" y="-43274"/>
              <a:ext cx="568087" cy="1557508"/>
            </a:xfrm>
            <a:custGeom>
              <a:rect b="b" l="l" r="r" t="t"/>
              <a:pathLst>
                <a:path extrusionOk="0" h="11526" w="4204">
                  <a:moveTo>
                    <a:pt x="382" y="0"/>
                  </a:moveTo>
                  <a:lnTo>
                    <a:pt x="1" y="226"/>
                  </a:lnTo>
                  <a:lnTo>
                    <a:pt x="3822" y="11525"/>
                  </a:lnTo>
                  <a:lnTo>
                    <a:pt x="4203" y="11299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41"/>
            <p:cNvSpPr/>
            <p:nvPr/>
          </p:nvSpPr>
          <p:spPr>
            <a:xfrm>
              <a:off x="3120341" y="-106109"/>
              <a:ext cx="82159" cy="93510"/>
            </a:xfrm>
            <a:custGeom>
              <a:rect b="b" l="l" r="r" t="t"/>
              <a:pathLst>
                <a:path extrusionOk="0" h="692" w="608">
                  <a:moveTo>
                    <a:pt x="381" y="1"/>
                  </a:moveTo>
                  <a:lnTo>
                    <a:pt x="0" y="215"/>
                  </a:lnTo>
                  <a:cubicBezTo>
                    <a:pt x="96" y="370"/>
                    <a:pt x="167" y="525"/>
                    <a:pt x="227" y="691"/>
                  </a:cubicBezTo>
                  <a:lnTo>
                    <a:pt x="608" y="465"/>
                  </a:lnTo>
                  <a:cubicBezTo>
                    <a:pt x="548" y="298"/>
                    <a:pt x="477" y="144"/>
                    <a:pt x="381" y="1"/>
                  </a:cubicBezTo>
                  <a:close/>
                </a:path>
              </a:pathLst>
            </a:custGeom>
            <a:solidFill>
              <a:srgbClr val="2829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41"/>
            <p:cNvSpPr/>
            <p:nvPr/>
          </p:nvSpPr>
          <p:spPr>
            <a:xfrm>
              <a:off x="3075208" y="-163945"/>
              <a:ext cx="96753" cy="87024"/>
            </a:xfrm>
            <a:custGeom>
              <a:rect b="b" l="l" r="r" t="t"/>
              <a:pathLst>
                <a:path extrusionOk="0" h="644" w="716">
                  <a:moveTo>
                    <a:pt x="394" y="0"/>
                  </a:moveTo>
                  <a:lnTo>
                    <a:pt x="1" y="226"/>
                  </a:lnTo>
                  <a:cubicBezTo>
                    <a:pt x="120" y="345"/>
                    <a:pt x="239" y="488"/>
                    <a:pt x="334" y="643"/>
                  </a:cubicBezTo>
                  <a:lnTo>
                    <a:pt x="715" y="429"/>
                  </a:lnTo>
                  <a:cubicBezTo>
                    <a:pt x="620" y="262"/>
                    <a:pt x="513" y="119"/>
                    <a:pt x="394" y="0"/>
                  </a:cubicBezTo>
                  <a:close/>
                </a:path>
              </a:pathLst>
            </a:custGeom>
            <a:solidFill>
              <a:srgbClr val="2829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41"/>
            <p:cNvSpPr/>
            <p:nvPr/>
          </p:nvSpPr>
          <p:spPr>
            <a:xfrm>
              <a:off x="3035074" y="-196241"/>
              <a:ext cx="93375" cy="62971"/>
            </a:xfrm>
            <a:custGeom>
              <a:rect b="b" l="l" r="r" t="t"/>
              <a:pathLst>
                <a:path extrusionOk="0" h="466" w="691">
                  <a:moveTo>
                    <a:pt x="381" y="1"/>
                  </a:moveTo>
                  <a:lnTo>
                    <a:pt x="0" y="227"/>
                  </a:lnTo>
                  <a:cubicBezTo>
                    <a:pt x="96" y="287"/>
                    <a:pt x="203" y="370"/>
                    <a:pt x="298" y="465"/>
                  </a:cubicBezTo>
                  <a:lnTo>
                    <a:pt x="691" y="239"/>
                  </a:lnTo>
                  <a:cubicBezTo>
                    <a:pt x="584" y="144"/>
                    <a:pt x="488" y="61"/>
                    <a:pt x="381" y="1"/>
                  </a:cubicBezTo>
                  <a:close/>
                </a:path>
              </a:pathLst>
            </a:custGeom>
            <a:solidFill>
              <a:srgbClr val="3435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41"/>
            <p:cNvSpPr/>
            <p:nvPr/>
          </p:nvSpPr>
          <p:spPr>
            <a:xfrm>
              <a:off x="3030209" y="-197728"/>
              <a:ext cx="56484" cy="32296"/>
            </a:xfrm>
            <a:custGeom>
              <a:rect b="b" l="l" r="r" t="t"/>
              <a:pathLst>
                <a:path extrusionOk="0" h="239" w="418">
                  <a:moveTo>
                    <a:pt x="394" y="0"/>
                  </a:moveTo>
                  <a:lnTo>
                    <a:pt x="1" y="214"/>
                  </a:lnTo>
                  <a:cubicBezTo>
                    <a:pt x="13" y="226"/>
                    <a:pt x="24" y="226"/>
                    <a:pt x="36" y="238"/>
                  </a:cubicBezTo>
                  <a:lnTo>
                    <a:pt x="417" y="12"/>
                  </a:lnTo>
                  <a:cubicBezTo>
                    <a:pt x="405" y="12"/>
                    <a:pt x="394" y="0"/>
                    <a:pt x="394" y="0"/>
                  </a:cubicBezTo>
                  <a:close/>
                </a:path>
              </a:pathLst>
            </a:custGeom>
            <a:solidFill>
              <a:srgbClr val="2B2C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41"/>
            <p:cNvSpPr/>
            <p:nvPr/>
          </p:nvSpPr>
          <p:spPr>
            <a:xfrm>
              <a:off x="2878998" y="-186512"/>
              <a:ext cx="820644" cy="1869659"/>
            </a:xfrm>
            <a:custGeom>
              <a:rect b="b" l="l" r="r" t="t"/>
              <a:pathLst>
                <a:path extrusionOk="0" h="13836" w="6073">
                  <a:moveTo>
                    <a:pt x="691" y="0"/>
                  </a:moveTo>
                  <a:cubicBezTo>
                    <a:pt x="203" y="0"/>
                    <a:pt x="0" y="560"/>
                    <a:pt x="239" y="1251"/>
                  </a:cubicBezTo>
                  <a:lnTo>
                    <a:pt x="4060" y="12550"/>
                  </a:lnTo>
                  <a:cubicBezTo>
                    <a:pt x="4227" y="13050"/>
                    <a:pt x="4572" y="13490"/>
                    <a:pt x="4942" y="13704"/>
                  </a:cubicBezTo>
                  <a:cubicBezTo>
                    <a:pt x="5084" y="13776"/>
                    <a:pt x="5227" y="13835"/>
                    <a:pt x="5370" y="13835"/>
                  </a:cubicBezTo>
                  <a:cubicBezTo>
                    <a:pt x="5858" y="13835"/>
                    <a:pt x="6073" y="13276"/>
                    <a:pt x="5834" y="12585"/>
                  </a:cubicBezTo>
                  <a:lnTo>
                    <a:pt x="2013" y="1286"/>
                  </a:lnTo>
                  <a:cubicBezTo>
                    <a:pt x="1834" y="786"/>
                    <a:pt x="1489" y="346"/>
                    <a:pt x="1120" y="143"/>
                  </a:cubicBezTo>
                  <a:cubicBezTo>
                    <a:pt x="977" y="60"/>
                    <a:pt x="834" y="12"/>
                    <a:pt x="691" y="0"/>
                  </a:cubicBezTo>
                  <a:close/>
                </a:path>
              </a:pathLst>
            </a:custGeom>
            <a:solidFill>
              <a:srgbClr val="343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41"/>
            <p:cNvSpPr/>
            <p:nvPr/>
          </p:nvSpPr>
          <p:spPr>
            <a:xfrm>
              <a:off x="4150037" y="3073102"/>
              <a:ext cx="14594" cy="222154"/>
            </a:xfrm>
            <a:custGeom>
              <a:rect b="b" l="l" r="r" t="t"/>
              <a:pathLst>
                <a:path extrusionOk="0" h="1644" w="108">
                  <a:moveTo>
                    <a:pt x="108" y="0"/>
                  </a:moveTo>
                  <a:cubicBezTo>
                    <a:pt x="108" y="36"/>
                    <a:pt x="84" y="72"/>
                    <a:pt x="36" y="108"/>
                  </a:cubicBezTo>
                  <a:cubicBezTo>
                    <a:pt x="24" y="108"/>
                    <a:pt x="12" y="119"/>
                    <a:pt x="12" y="119"/>
                  </a:cubicBezTo>
                  <a:lnTo>
                    <a:pt x="0" y="1643"/>
                  </a:lnTo>
                  <a:cubicBezTo>
                    <a:pt x="12" y="1643"/>
                    <a:pt x="24" y="1643"/>
                    <a:pt x="36" y="1632"/>
                  </a:cubicBezTo>
                  <a:cubicBezTo>
                    <a:pt x="84" y="1608"/>
                    <a:pt x="108" y="1572"/>
                    <a:pt x="108" y="1536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41"/>
            <p:cNvSpPr/>
            <p:nvPr/>
          </p:nvSpPr>
          <p:spPr>
            <a:xfrm>
              <a:off x="4138821" y="3089183"/>
              <a:ext cx="12972" cy="209316"/>
            </a:xfrm>
            <a:custGeom>
              <a:rect b="b" l="l" r="r" t="t"/>
              <a:pathLst>
                <a:path extrusionOk="0" h="1549" w="96">
                  <a:moveTo>
                    <a:pt x="95" y="0"/>
                  </a:moveTo>
                  <a:lnTo>
                    <a:pt x="95" y="0"/>
                  </a:lnTo>
                  <a:cubicBezTo>
                    <a:pt x="60" y="12"/>
                    <a:pt x="36" y="24"/>
                    <a:pt x="0" y="24"/>
                  </a:cubicBezTo>
                  <a:lnTo>
                    <a:pt x="0" y="1548"/>
                  </a:lnTo>
                  <a:cubicBezTo>
                    <a:pt x="36" y="1548"/>
                    <a:pt x="60" y="1536"/>
                    <a:pt x="83" y="1524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41"/>
            <p:cNvSpPr/>
            <p:nvPr/>
          </p:nvSpPr>
          <p:spPr>
            <a:xfrm>
              <a:off x="4104903" y="3085939"/>
              <a:ext cx="33918" cy="213100"/>
            </a:xfrm>
            <a:custGeom>
              <a:rect b="b" l="l" r="r" t="t"/>
              <a:pathLst>
                <a:path extrusionOk="0" h="1577" w="251">
                  <a:moveTo>
                    <a:pt x="1" y="1"/>
                  </a:moveTo>
                  <a:lnTo>
                    <a:pt x="1" y="1537"/>
                  </a:lnTo>
                  <a:lnTo>
                    <a:pt x="13" y="1537"/>
                  </a:lnTo>
                  <a:cubicBezTo>
                    <a:pt x="58" y="1563"/>
                    <a:pt x="122" y="1577"/>
                    <a:pt x="187" y="1577"/>
                  </a:cubicBezTo>
                  <a:cubicBezTo>
                    <a:pt x="209" y="1577"/>
                    <a:pt x="230" y="1575"/>
                    <a:pt x="251" y="1572"/>
                  </a:cubicBezTo>
                  <a:lnTo>
                    <a:pt x="251" y="48"/>
                  </a:lnTo>
                  <a:cubicBezTo>
                    <a:pt x="230" y="51"/>
                    <a:pt x="209" y="53"/>
                    <a:pt x="189" y="53"/>
                  </a:cubicBezTo>
                  <a:cubicBezTo>
                    <a:pt x="127" y="53"/>
                    <a:pt x="66" y="39"/>
                    <a:pt x="13" y="13"/>
                  </a:cubicBezTo>
                  <a:cubicBezTo>
                    <a:pt x="13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41"/>
            <p:cNvSpPr/>
            <p:nvPr/>
          </p:nvSpPr>
          <p:spPr>
            <a:xfrm>
              <a:off x="4098552" y="3079588"/>
              <a:ext cx="6486" cy="214046"/>
            </a:xfrm>
            <a:custGeom>
              <a:rect b="b" l="l" r="r" t="t"/>
              <a:pathLst>
                <a:path extrusionOk="0" h="1584" w="48">
                  <a:moveTo>
                    <a:pt x="0" y="0"/>
                  </a:moveTo>
                  <a:lnTo>
                    <a:pt x="0" y="1536"/>
                  </a:lnTo>
                  <a:cubicBezTo>
                    <a:pt x="12" y="1548"/>
                    <a:pt x="24" y="1572"/>
                    <a:pt x="48" y="1584"/>
                  </a:cubicBezTo>
                  <a:lnTo>
                    <a:pt x="48" y="48"/>
                  </a:lnTo>
                  <a:cubicBezTo>
                    <a:pt x="36" y="36"/>
                    <a:pt x="12" y="24"/>
                    <a:pt x="0" y="0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41"/>
            <p:cNvSpPr/>
            <p:nvPr/>
          </p:nvSpPr>
          <p:spPr>
            <a:xfrm>
              <a:off x="4096931" y="3073102"/>
              <a:ext cx="1757" cy="214046"/>
            </a:xfrm>
            <a:custGeom>
              <a:rect b="b" l="l" r="r" t="t"/>
              <a:pathLst>
                <a:path extrusionOk="0" h="1584" w="13">
                  <a:moveTo>
                    <a:pt x="0" y="0"/>
                  </a:moveTo>
                  <a:lnTo>
                    <a:pt x="0" y="1524"/>
                  </a:lnTo>
                  <a:cubicBezTo>
                    <a:pt x="0" y="1548"/>
                    <a:pt x="0" y="1560"/>
                    <a:pt x="12" y="1584"/>
                  </a:cubicBezTo>
                  <a:lnTo>
                    <a:pt x="12" y="48"/>
                  </a:lnTo>
                  <a:cubicBezTo>
                    <a:pt x="0" y="36"/>
                    <a:pt x="0" y="12"/>
                    <a:pt x="0" y="0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41"/>
            <p:cNvSpPr/>
            <p:nvPr/>
          </p:nvSpPr>
          <p:spPr>
            <a:xfrm>
              <a:off x="4093688" y="3053778"/>
              <a:ext cx="74186" cy="38782"/>
            </a:xfrm>
            <a:custGeom>
              <a:rect b="b" l="l" r="r" t="t"/>
              <a:pathLst>
                <a:path extrusionOk="0" h="287" w="549">
                  <a:moveTo>
                    <a:pt x="274" y="1"/>
                  </a:moveTo>
                  <a:cubicBezTo>
                    <a:pt x="209" y="1"/>
                    <a:pt x="144" y="12"/>
                    <a:pt x="96" y="36"/>
                  </a:cubicBezTo>
                  <a:cubicBezTo>
                    <a:pt x="1" y="96"/>
                    <a:pt x="1" y="191"/>
                    <a:pt x="96" y="251"/>
                  </a:cubicBezTo>
                  <a:cubicBezTo>
                    <a:pt x="144" y="274"/>
                    <a:pt x="209" y="286"/>
                    <a:pt x="274" y="286"/>
                  </a:cubicBezTo>
                  <a:cubicBezTo>
                    <a:pt x="340" y="286"/>
                    <a:pt x="405" y="274"/>
                    <a:pt x="453" y="251"/>
                  </a:cubicBezTo>
                  <a:cubicBezTo>
                    <a:pt x="548" y="191"/>
                    <a:pt x="548" y="96"/>
                    <a:pt x="453" y="36"/>
                  </a:cubicBezTo>
                  <a:cubicBezTo>
                    <a:pt x="405" y="12"/>
                    <a:pt x="340" y="1"/>
                    <a:pt x="274" y="1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41"/>
            <p:cNvSpPr/>
            <p:nvPr/>
          </p:nvSpPr>
          <p:spPr>
            <a:xfrm>
              <a:off x="4201522" y="2345831"/>
              <a:ext cx="49998" cy="783754"/>
            </a:xfrm>
            <a:custGeom>
              <a:rect b="b" l="l" r="r" t="t"/>
              <a:pathLst>
                <a:path extrusionOk="0" h="5800" w="370">
                  <a:moveTo>
                    <a:pt x="369" y="1"/>
                  </a:moveTo>
                  <a:lnTo>
                    <a:pt x="369" y="2"/>
                  </a:lnTo>
                  <a:lnTo>
                    <a:pt x="369" y="2"/>
                  </a:lnTo>
                  <a:cubicBezTo>
                    <a:pt x="369" y="2"/>
                    <a:pt x="369" y="1"/>
                    <a:pt x="369" y="1"/>
                  </a:cubicBezTo>
                  <a:close/>
                  <a:moveTo>
                    <a:pt x="369" y="2"/>
                  </a:moveTo>
                  <a:lnTo>
                    <a:pt x="369" y="2"/>
                  </a:lnTo>
                  <a:cubicBezTo>
                    <a:pt x="369" y="133"/>
                    <a:pt x="285" y="263"/>
                    <a:pt x="108" y="358"/>
                  </a:cubicBezTo>
                  <a:cubicBezTo>
                    <a:pt x="72" y="382"/>
                    <a:pt x="48" y="394"/>
                    <a:pt x="0" y="418"/>
                  </a:cubicBezTo>
                  <a:lnTo>
                    <a:pt x="0" y="5799"/>
                  </a:lnTo>
                  <a:cubicBezTo>
                    <a:pt x="36" y="5787"/>
                    <a:pt x="72" y="5775"/>
                    <a:pt x="108" y="5752"/>
                  </a:cubicBezTo>
                  <a:cubicBezTo>
                    <a:pt x="274" y="5656"/>
                    <a:pt x="358" y="5525"/>
                    <a:pt x="358" y="5394"/>
                  </a:cubicBezTo>
                  <a:lnTo>
                    <a:pt x="369" y="2"/>
                  </a:lnTo>
                  <a:close/>
                </a:path>
              </a:pathLst>
            </a:custGeom>
            <a:solidFill>
              <a:srgbClr val="0023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41"/>
            <p:cNvSpPr/>
            <p:nvPr/>
          </p:nvSpPr>
          <p:spPr>
            <a:xfrm>
              <a:off x="4161253" y="2402180"/>
              <a:ext cx="42025" cy="738621"/>
            </a:xfrm>
            <a:custGeom>
              <a:rect b="b" l="l" r="r" t="t"/>
              <a:pathLst>
                <a:path extrusionOk="0" h="5466" w="311">
                  <a:moveTo>
                    <a:pt x="310" y="1"/>
                  </a:moveTo>
                  <a:lnTo>
                    <a:pt x="310" y="1"/>
                  </a:lnTo>
                  <a:cubicBezTo>
                    <a:pt x="215" y="36"/>
                    <a:pt x="108" y="60"/>
                    <a:pt x="1" y="84"/>
                  </a:cubicBezTo>
                  <a:lnTo>
                    <a:pt x="1" y="5465"/>
                  </a:lnTo>
                  <a:cubicBezTo>
                    <a:pt x="108" y="5454"/>
                    <a:pt x="203" y="5430"/>
                    <a:pt x="298" y="5382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0032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41"/>
            <p:cNvSpPr/>
            <p:nvPr/>
          </p:nvSpPr>
          <p:spPr>
            <a:xfrm>
              <a:off x="4040581" y="2392586"/>
              <a:ext cx="120806" cy="750647"/>
            </a:xfrm>
            <a:custGeom>
              <a:rect b="b" l="l" r="r" t="t"/>
              <a:pathLst>
                <a:path extrusionOk="0" h="5555" w="894">
                  <a:moveTo>
                    <a:pt x="13" y="0"/>
                  </a:moveTo>
                  <a:lnTo>
                    <a:pt x="1" y="5382"/>
                  </a:lnTo>
                  <a:cubicBezTo>
                    <a:pt x="13" y="5394"/>
                    <a:pt x="25" y="5406"/>
                    <a:pt x="36" y="5406"/>
                  </a:cubicBezTo>
                  <a:cubicBezTo>
                    <a:pt x="205" y="5503"/>
                    <a:pt x="434" y="5555"/>
                    <a:pt x="662" y="5555"/>
                  </a:cubicBezTo>
                  <a:cubicBezTo>
                    <a:pt x="740" y="5555"/>
                    <a:pt x="818" y="5549"/>
                    <a:pt x="894" y="5536"/>
                  </a:cubicBezTo>
                  <a:lnTo>
                    <a:pt x="894" y="155"/>
                  </a:lnTo>
                  <a:cubicBezTo>
                    <a:pt x="826" y="163"/>
                    <a:pt x="756" y="168"/>
                    <a:pt x="685" y="168"/>
                  </a:cubicBezTo>
                  <a:cubicBezTo>
                    <a:pt x="457" y="168"/>
                    <a:pt x="221" y="121"/>
                    <a:pt x="48" y="12"/>
                  </a:cubicBezTo>
                  <a:cubicBezTo>
                    <a:pt x="36" y="12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0032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41"/>
            <p:cNvSpPr/>
            <p:nvPr/>
          </p:nvSpPr>
          <p:spPr>
            <a:xfrm>
              <a:off x="4018150" y="2370019"/>
              <a:ext cx="24188" cy="749836"/>
            </a:xfrm>
            <a:custGeom>
              <a:rect b="b" l="l" r="r" t="t"/>
              <a:pathLst>
                <a:path extrusionOk="0" h="5549" w="179">
                  <a:moveTo>
                    <a:pt x="0" y="0"/>
                  </a:moveTo>
                  <a:lnTo>
                    <a:pt x="0" y="5394"/>
                  </a:lnTo>
                  <a:cubicBezTo>
                    <a:pt x="36" y="5453"/>
                    <a:pt x="95" y="5501"/>
                    <a:pt x="167" y="5549"/>
                  </a:cubicBezTo>
                  <a:lnTo>
                    <a:pt x="179" y="167"/>
                  </a:lnTo>
                  <a:cubicBezTo>
                    <a:pt x="107" y="119"/>
                    <a:pt x="48" y="60"/>
                    <a:pt x="0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41"/>
            <p:cNvSpPr/>
            <p:nvPr/>
          </p:nvSpPr>
          <p:spPr>
            <a:xfrm>
              <a:off x="4010042" y="2345831"/>
              <a:ext cx="8243" cy="753079"/>
            </a:xfrm>
            <a:custGeom>
              <a:rect b="b" l="l" r="r" t="t"/>
              <a:pathLst>
                <a:path extrusionOk="0" h="5573" w="61">
                  <a:moveTo>
                    <a:pt x="1" y="1"/>
                  </a:moveTo>
                  <a:lnTo>
                    <a:pt x="1" y="5382"/>
                  </a:lnTo>
                  <a:cubicBezTo>
                    <a:pt x="1" y="5442"/>
                    <a:pt x="12" y="5513"/>
                    <a:pt x="60" y="5573"/>
                  </a:cubicBezTo>
                  <a:lnTo>
                    <a:pt x="60" y="179"/>
                  </a:lnTo>
                  <a:cubicBezTo>
                    <a:pt x="24" y="120"/>
                    <a:pt x="12" y="60"/>
                    <a:pt x="1" y="1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41"/>
            <p:cNvSpPr/>
            <p:nvPr/>
          </p:nvSpPr>
          <p:spPr>
            <a:xfrm>
              <a:off x="3998826" y="2275428"/>
              <a:ext cx="265530" cy="139319"/>
            </a:xfrm>
            <a:custGeom>
              <a:rect b="b" l="l" r="r" t="t"/>
              <a:pathLst>
                <a:path extrusionOk="0" h="1031" w="1965">
                  <a:moveTo>
                    <a:pt x="976" y="1"/>
                  </a:moveTo>
                  <a:cubicBezTo>
                    <a:pt x="747" y="1"/>
                    <a:pt x="518" y="52"/>
                    <a:pt x="345" y="153"/>
                  </a:cubicBezTo>
                  <a:cubicBezTo>
                    <a:pt x="0" y="355"/>
                    <a:pt x="12" y="689"/>
                    <a:pt x="357" y="879"/>
                  </a:cubicBezTo>
                  <a:cubicBezTo>
                    <a:pt x="530" y="980"/>
                    <a:pt x="756" y="1031"/>
                    <a:pt x="982" y="1031"/>
                  </a:cubicBezTo>
                  <a:cubicBezTo>
                    <a:pt x="1209" y="1031"/>
                    <a:pt x="1435" y="980"/>
                    <a:pt x="1608" y="879"/>
                  </a:cubicBezTo>
                  <a:cubicBezTo>
                    <a:pt x="1965" y="677"/>
                    <a:pt x="1953" y="355"/>
                    <a:pt x="1608" y="153"/>
                  </a:cubicBezTo>
                  <a:cubicBezTo>
                    <a:pt x="1435" y="52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41"/>
            <p:cNvSpPr/>
            <p:nvPr/>
          </p:nvSpPr>
          <p:spPr>
            <a:xfrm>
              <a:off x="3138043" y="1375054"/>
              <a:ext cx="334717" cy="126347"/>
            </a:xfrm>
            <a:custGeom>
              <a:rect b="b" l="l" r="r" t="t"/>
              <a:pathLst>
                <a:path extrusionOk="0" h="935" w="2477">
                  <a:moveTo>
                    <a:pt x="1656" y="1"/>
                  </a:moveTo>
                  <a:cubicBezTo>
                    <a:pt x="1481" y="1"/>
                    <a:pt x="1320" y="42"/>
                    <a:pt x="1179" y="124"/>
                  </a:cubicBezTo>
                  <a:lnTo>
                    <a:pt x="0" y="815"/>
                  </a:lnTo>
                  <a:cubicBezTo>
                    <a:pt x="143" y="731"/>
                    <a:pt x="308" y="690"/>
                    <a:pt x="487" y="690"/>
                  </a:cubicBezTo>
                  <a:cubicBezTo>
                    <a:pt x="741" y="690"/>
                    <a:pt x="1023" y="773"/>
                    <a:pt x="1310" y="934"/>
                  </a:cubicBezTo>
                  <a:lnTo>
                    <a:pt x="2477" y="255"/>
                  </a:lnTo>
                  <a:cubicBezTo>
                    <a:pt x="2188" y="86"/>
                    <a:pt x="1908" y="1"/>
                    <a:pt x="1656" y="1"/>
                  </a:cubicBezTo>
                  <a:close/>
                </a:path>
              </a:pathLst>
            </a:custGeom>
            <a:solidFill>
              <a:srgbClr val="001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41"/>
            <p:cNvSpPr/>
            <p:nvPr/>
          </p:nvSpPr>
          <p:spPr>
            <a:xfrm>
              <a:off x="3315065" y="1409513"/>
              <a:ext cx="257423" cy="173912"/>
            </a:xfrm>
            <a:custGeom>
              <a:rect b="b" l="l" r="r" t="t"/>
              <a:pathLst>
                <a:path extrusionOk="0" h="1287" w="1905">
                  <a:moveTo>
                    <a:pt x="1167" y="0"/>
                  </a:moveTo>
                  <a:lnTo>
                    <a:pt x="0" y="679"/>
                  </a:lnTo>
                  <a:cubicBezTo>
                    <a:pt x="250" y="822"/>
                    <a:pt x="500" y="1024"/>
                    <a:pt x="738" y="1286"/>
                  </a:cubicBezTo>
                  <a:lnTo>
                    <a:pt x="1905" y="608"/>
                  </a:lnTo>
                  <a:cubicBezTo>
                    <a:pt x="1667" y="346"/>
                    <a:pt x="1417" y="143"/>
                    <a:pt x="1167" y="0"/>
                  </a:cubicBezTo>
                  <a:close/>
                </a:path>
              </a:pathLst>
            </a:custGeom>
            <a:solidFill>
              <a:srgbClr val="001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41"/>
            <p:cNvSpPr/>
            <p:nvPr/>
          </p:nvSpPr>
          <p:spPr>
            <a:xfrm>
              <a:off x="3414791" y="1491537"/>
              <a:ext cx="944559" cy="1227791"/>
            </a:xfrm>
            <a:custGeom>
              <a:rect b="b" l="l" r="r" t="t"/>
              <a:pathLst>
                <a:path extrusionOk="0" h="9086" w="6990">
                  <a:moveTo>
                    <a:pt x="1167" y="1"/>
                  </a:moveTo>
                  <a:lnTo>
                    <a:pt x="0" y="679"/>
                  </a:lnTo>
                  <a:cubicBezTo>
                    <a:pt x="322" y="1060"/>
                    <a:pt x="3679" y="5025"/>
                    <a:pt x="4810" y="6299"/>
                  </a:cubicBezTo>
                  <a:cubicBezTo>
                    <a:pt x="5489" y="7061"/>
                    <a:pt x="5810" y="8156"/>
                    <a:pt x="5513" y="8776"/>
                  </a:cubicBezTo>
                  <a:cubicBezTo>
                    <a:pt x="5452" y="8897"/>
                    <a:pt x="5374" y="8993"/>
                    <a:pt x="5279" y="9055"/>
                  </a:cubicBezTo>
                  <a:lnTo>
                    <a:pt x="5279" y="9055"/>
                  </a:lnTo>
                  <a:lnTo>
                    <a:pt x="6406" y="8406"/>
                  </a:lnTo>
                  <a:cubicBezTo>
                    <a:pt x="6513" y="8347"/>
                    <a:pt x="6608" y="8240"/>
                    <a:pt x="6680" y="8097"/>
                  </a:cubicBezTo>
                  <a:cubicBezTo>
                    <a:pt x="6989" y="7478"/>
                    <a:pt x="6668" y="6382"/>
                    <a:pt x="5977" y="5608"/>
                  </a:cubicBezTo>
                  <a:cubicBezTo>
                    <a:pt x="4858" y="4346"/>
                    <a:pt x="1488" y="382"/>
                    <a:pt x="1167" y="1"/>
                  </a:cubicBezTo>
                  <a:close/>
                  <a:moveTo>
                    <a:pt x="5279" y="9055"/>
                  </a:moveTo>
                  <a:lnTo>
                    <a:pt x="5227" y="9085"/>
                  </a:lnTo>
                  <a:cubicBezTo>
                    <a:pt x="5245" y="9076"/>
                    <a:pt x="5262" y="9066"/>
                    <a:pt x="5279" y="9055"/>
                  </a:cubicBezTo>
                  <a:close/>
                </a:path>
              </a:pathLst>
            </a:custGeom>
            <a:solidFill>
              <a:srgbClr val="002F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41"/>
            <p:cNvSpPr/>
            <p:nvPr/>
          </p:nvSpPr>
          <p:spPr>
            <a:xfrm>
              <a:off x="3031831" y="1467483"/>
              <a:ext cx="1168199" cy="1264276"/>
            </a:xfrm>
            <a:custGeom>
              <a:rect b="b" l="l" r="r" t="t"/>
              <a:pathLst>
                <a:path extrusionOk="0" h="9356" w="8645">
                  <a:moveTo>
                    <a:pt x="1271" y="1"/>
                  </a:moveTo>
                  <a:cubicBezTo>
                    <a:pt x="903" y="1"/>
                    <a:pt x="593" y="177"/>
                    <a:pt x="417" y="536"/>
                  </a:cubicBezTo>
                  <a:cubicBezTo>
                    <a:pt x="1" y="1369"/>
                    <a:pt x="417" y="2846"/>
                    <a:pt x="1346" y="3858"/>
                  </a:cubicBezTo>
                  <a:cubicBezTo>
                    <a:pt x="1691" y="4203"/>
                    <a:pt x="5370" y="7513"/>
                    <a:pt x="6525" y="8715"/>
                  </a:cubicBezTo>
                  <a:cubicBezTo>
                    <a:pt x="6704" y="8906"/>
                    <a:pt x="6894" y="9061"/>
                    <a:pt x="7085" y="9168"/>
                  </a:cubicBezTo>
                  <a:cubicBezTo>
                    <a:pt x="7303" y="9292"/>
                    <a:pt x="7517" y="9356"/>
                    <a:pt x="7709" y="9356"/>
                  </a:cubicBezTo>
                  <a:cubicBezTo>
                    <a:pt x="7979" y="9356"/>
                    <a:pt x="8208" y="9230"/>
                    <a:pt x="8347" y="8965"/>
                  </a:cubicBezTo>
                  <a:cubicBezTo>
                    <a:pt x="8644" y="8346"/>
                    <a:pt x="8335" y="7251"/>
                    <a:pt x="7644" y="6477"/>
                  </a:cubicBezTo>
                  <a:cubicBezTo>
                    <a:pt x="6525" y="5215"/>
                    <a:pt x="3156" y="1238"/>
                    <a:pt x="2834" y="857"/>
                  </a:cubicBezTo>
                  <a:cubicBezTo>
                    <a:pt x="2596" y="595"/>
                    <a:pt x="2346" y="393"/>
                    <a:pt x="2096" y="250"/>
                  </a:cubicBezTo>
                  <a:cubicBezTo>
                    <a:pt x="1809" y="85"/>
                    <a:pt x="1526" y="1"/>
                    <a:pt x="1271" y="1"/>
                  </a:cubicBezTo>
                  <a:close/>
                </a:path>
              </a:pathLst>
            </a:custGeom>
            <a:solidFill>
              <a:srgbClr val="003B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41"/>
            <p:cNvSpPr/>
            <p:nvPr/>
          </p:nvSpPr>
          <p:spPr>
            <a:xfrm>
              <a:off x="3923153" y="2418531"/>
              <a:ext cx="181885" cy="234180"/>
            </a:xfrm>
            <a:custGeom>
              <a:rect b="b" l="l" r="r" t="t"/>
              <a:pathLst>
                <a:path extrusionOk="0" h="1733" w="1346">
                  <a:moveTo>
                    <a:pt x="375" y="1"/>
                  </a:moveTo>
                  <a:cubicBezTo>
                    <a:pt x="155" y="1"/>
                    <a:pt x="1" y="173"/>
                    <a:pt x="1" y="475"/>
                  </a:cubicBezTo>
                  <a:cubicBezTo>
                    <a:pt x="1" y="903"/>
                    <a:pt x="298" y="1427"/>
                    <a:pt x="667" y="1642"/>
                  </a:cubicBezTo>
                  <a:cubicBezTo>
                    <a:pt x="777" y="1703"/>
                    <a:pt x="880" y="1732"/>
                    <a:pt x="970" y="1732"/>
                  </a:cubicBezTo>
                  <a:cubicBezTo>
                    <a:pt x="1195" y="1732"/>
                    <a:pt x="1346" y="1554"/>
                    <a:pt x="1346" y="1249"/>
                  </a:cubicBezTo>
                  <a:cubicBezTo>
                    <a:pt x="1346" y="820"/>
                    <a:pt x="1048" y="308"/>
                    <a:pt x="679" y="94"/>
                  </a:cubicBezTo>
                  <a:cubicBezTo>
                    <a:pt x="570" y="31"/>
                    <a:pt x="467" y="1"/>
                    <a:pt x="3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41"/>
            <p:cNvSpPr/>
            <p:nvPr/>
          </p:nvSpPr>
          <p:spPr>
            <a:xfrm>
              <a:off x="2890214" y="-289481"/>
              <a:ext cx="386337" cy="965504"/>
            </a:xfrm>
            <a:custGeom>
              <a:rect b="b" l="l" r="r" t="t"/>
              <a:pathLst>
                <a:path extrusionOk="0" h="7145" w="2859">
                  <a:moveTo>
                    <a:pt x="2858" y="0"/>
                  </a:moveTo>
                  <a:lnTo>
                    <a:pt x="13" y="1632"/>
                  </a:lnTo>
                  <a:lnTo>
                    <a:pt x="1" y="7144"/>
                  </a:lnTo>
                  <a:lnTo>
                    <a:pt x="2858" y="5513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003B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41"/>
            <p:cNvSpPr/>
            <p:nvPr/>
          </p:nvSpPr>
          <p:spPr>
            <a:xfrm>
              <a:off x="2510497" y="-511500"/>
              <a:ext cx="766052" cy="442551"/>
            </a:xfrm>
            <a:custGeom>
              <a:rect b="b" l="l" r="r" t="t"/>
              <a:pathLst>
                <a:path extrusionOk="0" h="3275" w="5669">
                  <a:moveTo>
                    <a:pt x="2846" y="0"/>
                  </a:moveTo>
                  <a:lnTo>
                    <a:pt x="1" y="1643"/>
                  </a:lnTo>
                  <a:lnTo>
                    <a:pt x="2823" y="3275"/>
                  </a:lnTo>
                  <a:lnTo>
                    <a:pt x="5668" y="1643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rgbClr val="002F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41"/>
            <p:cNvSpPr/>
            <p:nvPr/>
          </p:nvSpPr>
          <p:spPr>
            <a:xfrm>
              <a:off x="2508875" y="-289481"/>
              <a:ext cx="383094" cy="965504"/>
            </a:xfrm>
            <a:custGeom>
              <a:rect b="b" l="l" r="r" t="t"/>
              <a:pathLst>
                <a:path extrusionOk="0" h="7145" w="2835">
                  <a:moveTo>
                    <a:pt x="13" y="0"/>
                  </a:moveTo>
                  <a:lnTo>
                    <a:pt x="1" y="5513"/>
                  </a:lnTo>
                  <a:lnTo>
                    <a:pt x="2823" y="7144"/>
                  </a:lnTo>
                  <a:lnTo>
                    <a:pt x="2835" y="163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41"/>
            <p:cNvSpPr/>
            <p:nvPr/>
          </p:nvSpPr>
          <p:spPr>
            <a:xfrm>
              <a:off x="3319794" y="1887333"/>
              <a:ext cx="79051" cy="59727"/>
            </a:xfrm>
            <a:custGeom>
              <a:rect b="b" l="l" r="r" t="t"/>
              <a:pathLst>
                <a:path extrusionOk="0" h="442" w="585">
                  <a:moveTo>
                    <a:pt x="584" y="1"/>
                  </a:moveTo>
                  <a:lnTo>
                    <a:pt x="203" y="227"/>
                  </a:lnTo>
                  <a:cubicBezTo>
                    <a:pt x="156" y="322"/>
                    <a:pt x="84" y="393"/>
                    <a:pt x="1" y="441"/>
                  </a:cubicBezTo>
                  <a:lnTo>
                    <a:pt x="394" y="227"/>
                  </a:lnTo>
                  <a:cubicBezTo>
                    <a:pt x="477" y="167"/>
                    <a:pt x="537" y="96"/>
                    <a:pt x="584" y="1"/>
                  </a:cubicBezTo>
                  <a:close/>
                </a:path>
              </a:pathLst>
            </a:custGeom>
            <a:solidFill>
              <a:srgbClr val="3E40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41"/>
            <p:cNvSpPr/>
            <p:nvPr/>
          </p:nvSpPr>
          <p:spPr>
            <a:xfrm>
              <a:off x="3347226" y="1847065"/>
              <a:ext cx="62835" cy="70943"/>
            </a:xfrm>
            <a:custGeom>
              <a:rect b="b" l="l" r="r" t="t"/>
              <a:pathLst>
                <a:path extrusionOk="0" h="525" w="465">
                  <a:moveTo>
                    <a:pt x="464" y="1"/>
                  </a:moveTo>
                  <a:lnTo>
                    <a:pt x="83" y="227"/>
                  </a:lnTo>
                  <a:cubicBezTo>
                    <a:pt x="72" y="334"/>
                    <a:pt x="48" y="441"/>
                    <a:pt x="0" y="525"/>
                  </a:cubicBezTo>
                  <a:lnTo>
                    <a:pt x="381" y="299"/>
                  </a:lnTo>
                  <a:cubicBezTo>
                    <a:pt x="429" y="215"/>
                    <a:pt x="453" y="120"/>
                    <a:pt x="464" y="1"/>
                  </a:cubicBezTo>
                  <a:close/>
                </a:path>
              </a:pathLst>
            </a:custGeom>
            <a:solidFill>
              <a:srgbClr val="3E40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41"/>
            <p:cNvSpPr/>
            <p:nvPr/>
          </p:nvSpPr>
          <p:spPr>
            <a:xfrm>
              <a:off x="3353577" y="1785986"/>
              <a:ext cx="58106" cy="91888"/>
            </a:xfrm>
            <a:custGeom>
              <a:rect b="b" l="l" r="r" t="t"/>
              <a:pathLst>
                <a:path extrusionOk="0" h="680" w="430">
                  <a:moveTo>
                    <a:pt x="382" y="0"/>
                  </a:moveTo>
                  <a:lnTo>
                    <a:pt x="1" y="215"/>
                  </a:lnTo>
                  <a:cubicBezTo>
                    <a:pt x="36" y="381"/>
                    <a:pt x="48" y="536"/>
                    <a:pt x="36" y="679"/>
                  </a:cubicBezTo>
                  <a:lnTo>
                    <a:pt x="417" y="453"/>
                  </a:lnTo>
                  <a:cubicBezTo>
                    <a:pt x="429" y="322"/>
                    <a:pt x="417" y="167"/>
                    <a:pt x="382" y="0"/>
                  </a:cubicBez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41"/>
            <p:cNvSpPr/>
            <p:nvPr/>
          </p:nvSpPr>
          <p:spPr>
            <a:xfrm>
              <a:off x="3345604" y="1757068"/>
              <a:ext cx="59592" cy="57971"/>
            </a:xfrm>
            <a:custGeom>
              <a:rect b="b" l="l" r="r" t="t"/>
              <a:pathLst>
                <a:path extrusionOk="0" h="429" w="441">
                  <a:moveTo>
                    <a:pt x="381" y="0"/>
                  </a:moveTo>
                  <a:lnTo>
                    <a:pt x="0" y="226"/>
                  </a:lnTo>
                  <a:cubicBezTo>
                    <a:pt x="24" y="298"/>
                    <a:pt x="48" y="369"/>
                    <a:pt x="60" y="429"/>
                  </a:cubicBezTo>
                  <a:lnTo>
                    <a:pt x="441" y="214"/>
                  </a:lnTo>
                  <a:cubicBezTo>
                    <a:pt x="429" y="143"/>
                    <a:pt x="405" y="72"/>
                    <a:pt x="381" y="0"/>
                  </a:cubicBez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41"/>
            <p:cNvSpPr/>
            <p:nvPr/>
          </p:nvSpPr>
          <p:spPr>
            <a:xfrm>
              <a:off x="2829135" y="230230"/>
              <a:ext cx="568087" cy="1557508"/>
            </a:xfrm>
            <a:custGeom>
              <a:rect b="b" l="l" r="r" t="t"/>
              <a:pathLst>
                <a:path extrusionOk="0" h="11526" w="4204">
                  <a:moveTo>
                    <a:pt x="381" y="0"/>
                  </a:moveTo>
                  <a:lnTo>
                    <a:pt x="0" y="226"/>
                  </a:lnTo>
                  <a:lnTo>
                    <a:pt x="3822" y="11525"/>
                  </a:lnTo>
                  <a:lnTo>
                    <a:pt x="4203" y="11299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41"/>
            <p:cNvSpPr/>
            <p:nvPr/>
          </p:nvSpPr>
          <p:spPr>
            <a:xfrm>
              <a:off x="2798595" y="167395"/>
              <a:ext cx="82159" cy="93510"/>
            </a:xfrm>
            <a:custGeom>
              <a:rect b="b" l="l" r="r" t="t"/>
              <a:pathLst>
                <a:path extrusionOk="0" h="692" w="608">
                  <a:moveTo>
                    <a:pt x="393" y="1"/>
                  </a:moveTo>
                  <a:lnTo>
                    <a:pt x="0" y="215"/>
                  </a:lnTo>
                  <a:cubicBezTo>
                    <a:pt x="95" y="370"/>
                    <a:pt x="167" y="525"/>
                    <a:pt x="226" y="691"/>
                  </a:cubicBezTo>
                  <a:lnTo>
                    <a:pt x="607" y="465"/>
                  </a:lnTo>
                  <a:cubicBezTo>
                    <a:pt x="560" y="298"/>
                    <a:pt x="476" y="144"/>
                    <a:pt x="393" y="1"/>
                  </a:cubicBezTo>
                  <a:close/>
                </a:path>
              </a:pathLst>
            </a:custGeom>
            <a:solidFill>
              <a:srgbClr val="3E40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41"/>
            <p:cNvSpPr/>
            <p:nvPr/>
          </p:nvSpPr>
          <p:spPr>
            <a:xfrm>
              <a:off x="2755083" y="111180"/>
              <a:ext cx="96618" cy="85402"/>
            </a:xfrm>
            <a:custGeom>
              <a:rect b="b" l="l" r="r" t="t"/>
              <a:pathLst>
                <a:path extrusionOk="0" h="632" w="715">
                  <a:moveTo>
                    <a:pt x="382" y="0"/>
                  </a:moveTo>
                  <a:lnTo>
                    <a:pt x="1" y="214"/>
                  </a:lnTo>
                  <a:cubicBezTo>
                    <a:pt x="120" y="333"/>
                    <a:pt x="227" y="476"/>
                    <a:pt x="322" y="631"/>
                  </a:cubicBezTo>
                  <a:lnTo>
                    <a:pt x="715" y="417"/>
                  </a:lnTo>
                  <a:cubicBezTo>
                    <a:pt x="608" y="262"/>
                    <a:pt x="501" y="119"/>
                    <a:pt x="382" y="0"/>
                  </a:cubicBezTo>
                  <a:close/>
                </a:path>
              </a:pathLst>
            </a:custGeom>
            <a:solidFill>
              <a:srgbClr val="3E40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41"/>
            <p:cNvSpPr/>
            <p:nvPr/>
          </p:nvSpPr>
          <p:spPr>
            <a:xfrm>
              <a:off x="2615088" y="56453"/>
              <a:ext cx="191614" cy="83781"/>
            </a:xfrm>
            <a:custGeom>
              <a:rect b="b" l="l" r="r" t="t"/>
              <a:pathLst>
                <a:path extrusionOk="0" h="620" w="1418">
                  <a:moveTo>
                    <a:pt x="32" y="280"/>
                  </a:moveTo>
                  <a:cubicBezTo>
                    <a:pt x="21" y="285"/>
                    <a:pt x="11" y="291"/>
                    <a:pt x="1" y="298"/>
                  </a:cubicBezTo>
                  <a:lnTo>
                    <a:pt x="32" y="280"/>
                  </a:lnTo>
                  <a:close/>
                  <a:moveTo>
                    <a:pt x="656" y="0"/>
                  </a:moveTo>
                  <a:cubicBezTo>
                    <a:pt x="548" y="0"/>
                    <a:pt x="465" y="24"/>
                    <a:pt x="382" y="72"/>
                  </a:cubicBezTo>
                  <a:lnTo>
                    <a:pt x="32" y="280"/>
                  </a:lnTo>
                  <a:lnTo>
                    <a:pt x="32" y="280"/>
                  </a:lnTo>
                  <a:cubicBezTo>
                    <a:pt x="99" y="244"/>
                    <a:pt x="182" y="226"/>
                    <a:pt x="275" y="226"/>
                  </a:cubicBezTo>
                  <a:cubicBezTo>
                    <a:pt x="406" y="226"/>
                    <a:pt x="560" y="286"/>
                    <a:pt x="703" y="357"/>
                  </a:cubicBezTo>
                  <a:cubicBezTo>
                    <a:pt x="715" y="369"/>
                    <a:pt x="715" y="369"/>
                    <a:pt x="727" y="381"/>
                  </a:cubicBezTo>
                  <a:cubicBezTo>
                    <a:pt x="834" y="441"/>
                    <a:pt x="929" y="524"/>
                    <a:pt x="1037" y="619"/>
                  </a:cubicBezTo>
                  <a:lnTo>
                    <a:pt x="1418" y="393"/>
                  </a:lnTo>
                  <a:cubicBezTo>
                    <a:pt x="1322" y="298"/>
                    <a:pt x="1215" y="215"/>
                    <a:pt x="1108" y="155"/>
                  </a:cubicBezTo>
                  <a:cubicBezTo>
                    <a:pt x="1108" y="155"/>
                    <a:pt x="1096" y="143"/>
                    <a:pt x="1084" y="143"/>
                  </a:cubicBezTo>
                  <a:cubicBezTo>
                    <a:pt x="941" y="60"/>
                    <a:pt x="799" y="12"/>
                    <a:pt x="656" y="0"/>
                  </a:cubicBezTo>
                  <a:close/>
                </a:path>
              </a:pathLst>
            </a:custGeom>
            <a:solidFill>
              <a:srgbClr val="2D2E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41"/>
            <p:cNvSpPr/>
            <p:nvPr/>
          </p:nvSpPr>
          <p:spPr>
            <a:xfrm>
              <a:off x="2557252" y="86992"/>
              <a:ext cx="820644" cy="1869659"/>
            </a:xfrm>
            <a:custGeom>
              <a:rect b="b" l="l" r="r" t="t"/>
              <a:pathLst>
                <a:path extrusionOk="0" h="13836" w="6073">
                  <a:moveTo>
                    <a:pt x="691" y="0"/>
                  </a:moveTo>
                  <a:cubicBezTo>
                    <a:pt x="203" y="0"/>
                    <a:pt x="0" y="560"/>
                    <a:pt x="238" y="1251"/>
                  </a:cubicBezTo>
                  <a:lnTo>
                    <a:pt x="4060" y="12550"/>
                  </a:lnTo>
                  <a:cubicBezTo>
                    <a:pt x="4227" y="13050"/>
                    <a:pt x="4584" y="13490"/>
                    <a:pt x="4941" y="13705"/>
                  </a:cubicBezTo>
                  <a:cubicBezTo>
                    <a:pt x="5084" y="13788"/>
                    <a:pt x="5239" y="13836"/>
                    <a:pt x="5382" y="13836"/>
                  </a:cubicBezTo>
                  <a:cubicBezTo>
                    <a:pt x="5870" y="13836"/>
                    <a:pt x="6072" y="13276"/>
                    <a:pt x="5834" y="12585"/>
                  </a:cubicBezTo>
                  <a:lnTo>
                    <a:pt x="2012" y="1286"/>
                  </a:lnTo>
                  <a:cubicBezTo>
                    <a:pt x="1846" y="786"/>
                    <a:pt x="1488" y="346"/>
                    <a:pt x="1131" y="143"/>
                  </a:cubicBezTo>
                  <a:cubicBezTo>
                    <a:pt x="988" y="60"/>
                    <a:pt x="834" y="12"/>
                    <a:pt x="691" y="0"/>
                  </a:cubicBezTo>
                  <a:close/>
                </a:path>
              </a:pathLst>
            </a:custGeom>
            <a:solidFill>
              <a:srgbClr val="343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41"/>
            <p:cNvSpPr/>
            <p:nvPr/>
          </p:nvSpPr>
          <p:spPr>
            <a:xfrm>
              <a:off x="2619952" y="161314"/>
              <a:ext cx="181885" cy="234180"/>
            </a:xfrm>
            <a:custGeom>
              <a:rect b="b" l="l" r="r" t="t"/>
              <a:pathLst>
                <a:path extrusionOk="0" h="1733" w="1346">
                  <a:moveTo>
                    <a:pt x="369" y="0"/>
                  </a:moveTo>
                  <a:cubicBezTo>
                    <a:pt x="149" y="0"/>
                    <a:pt x="1" y="172"/>
                    <a:pt x="1" y="474"/>
                  </a:cubicBezTo>
                  <a:cubicBezTo>
                    <a:pt x="1" y="903"/>
                    <a:pt x="298" y="1427"/>
                    <a:pt x="667" y="1641"/>
                  </a:cubicBezTo>
                  <a:cubicBezTo>
                    <a:pt x="773" y="1703"/>
                    <a:pt x="875" y="1732"/>
                    <a:pt x="965" y="1732"/>
                  </a:cubicBezTo>
                  <a:cubicBezTo>
                    <a:pt x="1189" y="1732"/>
                    <a:pt x="1346" y="1554"/>
                    <a:pt x="1346" y="1248"/>
                  </a:cubicBezTo>
                  <a:cubicBezTo>
                    <a:pt x="1346" y="832"/>
                    <a:pt x="1048" y="308"/>
                    <a:pt x="679" y="93"/>
                  </a:cubicBezTo>
                  <a:cubicBezTo>
                    <a:pt x="567" y="30"/>
                    <a:pt x="462" y="0"/>
                    <a:pt x="369" y="0"/>
                  </a:cubicBezTo>
                  <a:close/>
                </a:path>
              </a:pathLst>
            </a:custGeom>
            <a:solidFill>
              <a:srgbClr val="2829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41"/>
            <p:cNvSpPr/>
            <p:nvPr/>
          </p:nvSpPr>
          <p:spPr>
            <a:xfrm>
              <a:off x="3126692" y="1661125"/>
              <a:ext cx="182020" cy="234180"/>
            </a:xfrm>
            <a:custGeom>
              <a:rect b="b" l="l" r="r" t="t"/>
              <a:pathLst>
                <a:path extrusionOk="0" h="1733" w="1347">
                  <a:moveTo>
                    <a:pt x="377" y="0"/>
                  </a:moveTo>
                  <a:cubicBezTo>
                    <a:pt x="152" y="0"/>
                    <a:pt x="1" y="179"/>
                    <a:pt x="1" y="484"/>
                  </a:cubicBezTo>
                  <a:cubicBezTo>
                    <a:pt x="1" y="901"/>
                    <a:pt x="299" y="1425"/>
                    <a:pt x="668" y="1639"/>
                  </a:cubicBezTo>
                  <a:cubicBezTo>
                    <a:pt x="777" y="1702"/>
                    <a:pt x="880" y="1732"/>
                    <a:pt x="972" y="1732"/>
                  </a:cubicBezTo>
                  <a:cubicBezTo>
                    <a:pt x="1192" y="1732"/>
                    <a:pt x="1346" y="1560"/>
                    <a:pt x="1346" y="1258"/>
                  </a:cubicBezTo>
                  <a:cubicBezTo>
                    <a:pt x="1346" y="829"/>
                    <a:pt x="1049" y="305"/>
                    <a:pt x="680" y="91"/>
                  </a:cubicBezTo>
                  <a:cubicBezTo>
                    <a:pt x="570" y="29"/>
                    <a:pt x="467" y="0"/>
                    <a:pt x="377" y="0"/>
                  </a:cubicBezTo>
                  <a:close/>
                </a:path>
              </a:pathLst>
            </a:custGeom>
            <a:solidFill>
              <a:srgbClr val="2829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2" name="Google Shape;592;p41"/>
          <p:cNvSpPr/>
          <p:nvPr/>
        </p:nvSpPr>
        <p:spPr>
          <a:xfrm>
            <a:off x="1894310" y="-186512"/>
            <a:ext cx="820644" cy="1869659"/>
          </a:xfrm>
          <a:custGeom>
            <a:rect b="b" l="l" r="r" t="t"/>
            <a:pathLst>
              <a:path extrusionOk="0" h="13836" w="6073">
                <a:moveTo>
                  <a:pt x="691" y="0"/>
                </a:moveTo>
                <a:cubicBezTo>
                  <a:pt x="203" y="0"/>
                  <a:pt x="0" y="560"/>
                  <a:pt x="239" y="1251"/>
                </a:cubicBezTo>
                <a:lnTo>
                  <a:pt x="4060" y="12550"/>
                </a:lnTo>
                <a:cubicBezTo>
                  <a:pt x="4227" y="13050"/>
                  <a:pt x="4572" y="13490"/>
                  <a:pt x="4942" y="13704"/>
                </a:cubicBezTo>
                <a:cubicBezTo>
                  <a:pt x="5084" y="13776"/>
                  <a:pt x="5227" y="13835"/>
                  <a:pt x="5370" y="13835"/>
                </a:cubicBezTo>
                <a:cubicBezTo>
                  <a:pt x="5858" y="13835"/>
                  <a:pt x="6073" y="13276"/>
                  <a:pt x="5834" y="12585"/>
                </a:cubicBezTo>
                <a:lnTo>
                  <a:pt x="2013" y="1286"/>
                </a:lnTo>
                <a:cubicBezTo>
                  <a:pt x="1834" y="786"/>
                  <a:pt x="1489" y="346"/>
                  <a:pt x="1120" y="143"/>
                </a:cubicBezTo>
                <a:cubicBezTo>
                  <a:pt x="977" y="60"/>
                  <a:pt x="834" y="12"/>
                  <a:pt x="691" y="0"/>
                </a:cubicBezTo>
                <a:close/>
              </a:path>
            </a:pathLst>
          </a:custGeom>
          <a:solidFill>
            <a:srgbClr val="BFC1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3" name="Google Shape;593;p41"/>
          <p:cNvGrpSpPr/>
          <p:nvPr/>
        </p:nvGrpSpPr>
        <p:grpSpPr>
          <a:xfrm>
            <a:off x="1518275" y="-511500"/>
            <a:ext cx="1850475" cy="3810540"/>
            <a:chOff x="2508875" y="-511500"/>
            <a:chExt cx="1850475" cy="3810540"/>
          </a:xfrm>
        </p:grpSpPr>
        <p:sp>
          <p:nvSpPr>
            <p:cNvPr id="594" name="Google Shape;594;p41"/>
            <p:cNvSpPr/>
            <p:nvPr/>
          </p:nvSpPr>
          <p:spPr>
            <a:xfrm>
              <a:off x="4014839" y="3033374"/>
              <a:ext cx="233400" cy="98700"/>
            </a:xfrm>
            <a:prstGeom prst="ellipse">
              <a:avLst/>
            </a:prstGeom>
            <a:solidFill>
              <a:srgbClr val="003B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41"/>
            <p:cNvSpPr/>
            <p:nvPr/>
          </p:nvSpPr>
          <p:spPr>
            <a:xfrm>
              <a:off x="3572489" y="1426209"/>
              <a:ext cx="152400" cy="209400"/>
            </a:xfrm>
            <a:prstGeom prst="ellipse">
              <a:avLst/>
            </a:prstGeom>
            <a:solidFill>
              <a:srgbClr val="343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41"/>
            <p:cNvSpPr/>
            <p:nvPr/>
          </p:nvSpPr>
          <p:spPr>
            <a:xfrm>
              <a:off x="4096796" y="3124992"/>
              <a:ext cx="63300" cy="160500"/>
            </a:xfrm>
            <a:prstGeom prst="rect">
              <a:avLst/>
            </a:prstGeom>
            <a:solidFill>
              <a:srgbClr val="000B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41"/>
            <p:cNvSpPr/>
            <p:nvPr/>
          </p:nvSpPr>
          <p:spPr>
            <a:xfrm>
              <a:off x="2509956" y="-269076"/>
              <a:ext cx="750900" cy="601500"/>
            </a:xfrm>
            <a:prstGeom prst="rect">
              <a:avLst/>
            </a:prstGeom>
            <a:solidFill>
              <a:srgbClr val="72B2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1"/>
            <p:cNvSpPr/>
            <p:nvPr/>
          </p:nvSpPr>
          <p:spPr>
            <a:xfrm>
              <a:off x="4018893" y="2603930"/>
              <a:ext cx="205800" cy="484800"/>
            </a:xfrm>
            <a:prstGeom prst="rect">
              <a:avLst/>
            </a:prstGeom>
            <a:solidFill>
              <a:srgbClr val="79BD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1"/>
            <p:cNvSpPr/>
            <p:nvPr/>
          </p:nvSpPr>
          <p:spPr>
            <a:xfrm rot="-2520296">
              <a:off x="3562757" y="1315548"/>
              <a:ext cx="288257" cy="1351309"/>
            </a:xfrm>
            <a:prstGeom prst="rect">
              <a:avLst/>
            </a:prstGeom>
            <a:solidFill>
              <a:srgbClr val="003B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41"/>
            <p:cNvSpPr/>
            <p:nvPr/>
          </p:nvSpPr>
          <p:spPr>
            <a:xfrm rot="-1166682">
              <a:off x="3290025" y="242230"/>
              <a:ext cx="204568" cy="1420516"/>
            </a:xfrm>
            <a:prstGeom prst="rect">
              <a:avLst/>
            </a:prstGeom>
            <a:solidFill>
              <a:srgbClr val="343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41"/>
            <p:cNvSpPr/>
            <p:nvPr/>
          </p:nvSpPr>
          <p:spPr>
            <a:xfrm rot="-1194225">
              <a:off x="3014451" y="542780"/>
              <a:ext cx="148043" cy="1258618"/>
            </a:xfrm>
            <a:prstGeom prst="rect">
              <a:avLst/>
            </a:prstGeom>
            <a:solidFill>
              <a:srgbClr val="343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41"/>
            <p:cNvSpPr/>
            <p:nvPr/>
          </p:nvSpPr>
          <p:spPr>
            <a:xfrm>
              <a:off x="3641540" y="1613830"/>
              <a:ext cx="79051" cy="59727"/>
            </a:xfrm>
            <a:custGeom>
              <a:rect b="b" l="l" r="r" t="t"/>
              <a:pathLst>
                <a:path extrusionOk="0" h="442" w="585">
                  <a:moveTo>
                    <a:pt x="584" y="0"/>
                  </a:moveTo>
                  <a:lnTo>
                    <a:pt x="203" y="227"/>
                  </a:lnTo>
                  <a:cubicBezTo>
                    <a:pt x="159" y="316"/>
                    <a:pt x="93" y="385"/>
                    <a:pt x="16" y="432"/>
                  </a:cubicBezTo>
                  <a:lnTo>
                    <a:pt x="16" y="432"/>
                  </a:lnTo>
                  <a:lnTo>
                    <a:pt x="382" y="215"/>
                  </a:lnTo>
                  <a:cubicBezTo>
                    <a:pt x="465" y="167"/>
                    <a:pt x="537" y="96"/>
                    <a:pt x="584" y="0"/>
                  </a:cubicBezTo>
                  <a:close/>
                  <a:moveTo>
                    <a:pt x="16" y="432"/>
                  </a:moveTo>
                  <a:lnTo>
                    <a:pt x="1" y="441"/>
                  </a:lnTo>
                  <a:cubicBezTo>
                    <a:pt x="6" y="438"/>
                    <a:pt x="11" y="435"/>
                    <a:pt x="16" y="432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1"/>
            <p:cNvSpPr/>
            <p:nvPr/>
          </p:nvSpPr>
          <p:spPr>
            <a:xfrm>
              <a:off x="3668972" y="1573561"/>
              <a:ext cx="62835" cy="70943"/>
            </a:xfrm>
            <a:custGeom>
              <a:rect b="b" l="l" r="r" t="t"/>
              <a:pathLst>
                <a:path extrusionOk="0" h="525" w="465">
                  <a:moveTo>
                    <a:pt x="465" y="1"/>
                  </a:moveTo>
                  <a:lnTo>
                    <a:pt x="84" y="227"/>
                  </a:lnTo>
                  <a:cubicBezTo>
                    <a:pt x="72" y="334"/>
                    <a:pt x="36" y="441"/>
                    <a:pt x="0" y="525"/>
                  </a:cubicBezTo>
                  <a:lnTo>
                    <a:pt x="381" y="298"/>
                  </a:lnTo>
                  <a:cubicBezTo>
                    <a:pt x="429" y="215"/>
                    <a:pt x="453" y="108"/>
                    <a:pt x="465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41"/>
            <p:cNvSpPr/>
            <p:nvPr/>
          </p:nvSpPr>
          <p:spPr>
            <a:xfrm>
              <a:off x="3675458" y="1512482"/>
              <a:ext cx="57971" cy="91888"/>
            </a:xfrm>
            <a:custGeom>
              <a:rect b="b" l="l" r="r" t="t"/>
              <a:pathLst>
                <a:path extrusionOk="0" h="680" w="429">
                  <a:moveTo>
                    <a:pt x="381" y="0"/>
                  </a:moveTo>
                  <a:lnTo>
                    <a:pt x="0" y="215"/>
                  </a:lnTo>
                  <a:cubicBezTo>
                    <a:pt x="36" y="381"/>
                    <a:pt x="48" y="536"/>
                    <a:pt x="36" y="679"/>
                  </a:cubicBezTo>
                  <a:lnTo>
                    <a:pt x="417" y="453"/>
                  </a:lnTo>
                  <a:cubicBezTo>
                    <a:pt x="429" y="310"/>
                    <a:pt x="417" y="155"/>
                    <a:pt x="381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41"/>
            <p:cNvSpPr/>
            <p:nvPr/>
          </p:nvSpPr>
          <p:spPr>
            <a:xfrm>
              <a:off x="3667350" y="1483564"/>
              <a:ext cx="59592" cy="57971"/>
            </a:xfrm>
            <a:custGeom>
              <a:rect b="b" l="l" r="r" t="t"/>
              <a:pathLst>
                <a:path extrusionOk="0" h="429" w="441">
                  <a:moveTo>
                    <a:pt x="381" y="0"/>
                  </a:moveTo>
                  <a:lnTo>
                    <a:pt x="0" y="226"/>
                  </a:lnTo>
                  <a:cubicBezTo>
                    <a:pt x="24" y="298"/>
                    <a:pt x="36" y="369"/>
                    <a:pt x="60" y="429"/>
                  </a:cubicBezTo>
                  <a:lnTo>
                    <a:pt x="441" y="214"/>
                  </a:lnTo>
                  <a:cubicBezTo>
                    <a:pt x="429" y="143"/>
                    <a:pt x="405" y="72"/>
                    <a:pt x="381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1"/>
            <p:cNvSpPr/>
            <p:nvPr/>
          </p:nvSpPr>
          <p:spPr>
            <a:xfrm>
              <a:off x="2935347" y="-215835"/>
              <a:ext cx="148102" cy="48782"/>
            </a:xfrm>
            <a:custGeom>
              <a:rect b="b" l="l" r="r" t="t"/>
              <a:pathLst>
                <a:path extrusionOk="0" h="361" w="1096">
                  <a:moveTo>
                    <a:pt x="606" y="0"/>
                  </a:moveTo>
                  <a:cubicBezTo>
                    <a:pt x="528" y="0"/>
                    <a:pt x="452" y="23"/>
                    <a:pt x="393" y="63"/>
                  </a:cubicBezTo>
                  <a:lnTo>
                    <a:pt x="0" y="289"/>
                  </a:lnTo>
                  <a:cubicBezTo>
                    <a:pt x="83" y="241"/>
                    <a:pt x="167" y="217"/>
                    <a:pt x="274" y="217"/>
                  </a:cubicBezTo>
                  <a:cubicBezTo>
                    <a:pt x="417" y="217"/>
                    <a:pt x="560" y="265"/>
                    <a:pt x="703" y="360"/>
                  </a:cubicBezTo>
                  <a:lnTo>
                    <a:pt x="1096" y="134"/>
                  </a:lnTo>
                  <a:cubicBezTo>
                    <a:pt x="941" y="51"/>
                    <a:pt x="798" y="3"/>
                    <a:pt x="655" y="3"/>
                  </a:cubicBezTo>
                  <a:cubicBezTo>
                    <a:pt x="639" y="1"/>
                    <a:pt x="622" y="0"/>
                    <a:pt x="606" y="0"/>
                  </a:cubicBezTo>
                  <a:close/>
                </a:path>
              </a:pathLst>
            </a:custGeom>
            <a:solidFill>
              <a:srgbClr val="2B2C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41"/>
            <p:cNvSpPr/>
            <p:nvPr/>
          </p:nvSpPr>
          <p:spPr>
            <a:xfrm>
              <a:off x="3150881" y="-43274"/>
              <a:ext cx="568087" cy="1557508"/>
            </a:xfrm>
            <a:custGeom>
              <a:rect b="b" l="l" r="r" t="t"/>
              <a:pathLst>
                <a:path extrusionOk="0" h="11526" w="4204">
                  <a:moveTo>
                    <a:pt x="382" y="0"/>
                  </a:moveTo>
                  <a:lnTo>
                    <a:pt x="1" y="226"/>
                  </a:lnTo>
                  <a:lnTo>
                    <a:pt x="3822" y="11525"/>
                  </a:lnTo>
                  <a:lnTo>
                    <a:pt x="4203" y="11299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41"/>
            <p:cNvSpPr/>
            <p:nvPr/>
          </p:nvSpPr>
          <p:spPr>
            <a:xfrm>
              <a:off x="3120341" y="-106109"/>
              <a:ext cx="82159" cy="93510"/>
            </a:xfrm>
            <a:custGeom>
              <a:rect b="b" l="l" r="r" t="t"/>
              <a:pathLst>
                <a:path extrusionOk="0" h="692" w="608">
                  <a:moveTo>
                    <a:pt x="381" y="1"/>
                  </a:moveTo>
                  <a:lnTo>
                    <a:pt x="0" y="215"/>
                  </a:lnTo>
                  <a:cubicBezTo>
                    <a:pt x="96" y="370"/>
                    <a:pt x="167" y="525"/>
                    <a:pt x="227" y="691"/>
                  </a:cubicBezTo>
                  <a:lnTo>
                    <a:pt x="608" y="465"/>
                  </a:lnTo>
                  <a:cubicBezTo>
                    <a:pt x="548" y="298"/>
                    <a:pt x="477" y="144"/>
                    <a:pt x="381" y="1"/>
                  </a:cubicBezTo>
                  <a:close/>
                </a:path>
              </a:pathLst>
            </a:custGeom>
            <a:solidFill>
              <a:srgbClr val="2829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1"/>
            <p:cNvSpPr/>
            <p:nvPr/>
          </p:nvSpPr>
          <p:spPr>
            <a:xfrm>
              <a:off x="3075208" y="-163945"/>
              <a:ext cx="96753" cy="87024"/>
            </a:xfrm>
            <a:custGeom>
              <a:rect b="b" l="l" r="r" t="t"/>
              <a:pathLst>
                <a:path extrusionOk="0" h="644" w="716">
                  <a:moveTo>
                    <a:pt x="394" y="0"/>
                  </a:moveTo>
                  <a:lnTo>
                    <a:pt x="1" y="226"/>
                  </a:lnTo>
                  <a:cubicBezTo>
                    <a:pt x="120" y="345"/>
                    <a:pt x="239" y="488"/>
                    <a:pt x="334" y="643"/>
                  </a:cubicBezTo>
                  <a:lnTo>
                    <a:pt x="715" y="429"/>
                  </a:lnTo>
                  <a:cubicBezTo>
                    <a:pt x="620" y="262"/>
                    <a:pt x="513" y="119"/>
                    <a:pt x="394" y="0"/>
                  </a:cubicBezTo>
                  <a:close/>
                </a:path>
              </a:pathLst>
            </a:custGeom>
            <a:solidFill>
              <a:srgbClr val="2829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1"/>
            <p:cNvSpPr/>
            <p:nvPr/>
          </p:nvSpPr>
          <p:spPr>
            <a:xfrm>
              <a:off x="3035074" y="-196241"/>
              <a:ext cx="93375" cy="62971"/>
            </a:xfrm>
            <a:custGeom>
              <a:rect b="b" l="l" r="r" t="t"/>
              <a:pathLst>
                <a:path extrusionOk="0" h="466" w="691">
                  <a:moveTo>
                    <a:pt x="381" y="1"/>
                  </a:moveTo>
                  <a:lnTo>
                    <a:pt x="0" y="227"/>
                  </a:lnTo>
                  <a:cubicBezTo>
                    <a:pt x="96" y="287"/>
                    <a:pt x="203" y="370"/>
                    <a:pt x="298" y="465"/>
                  </a:cubicBezTo>
                  <a:lnTo>
                    <a:pt x="691" y="239"/>
                  </a:lnTo>
                  <a:cubicBezTo>
                    <a:pt x="584" y="144"/>
                    <a:pt x="488" y="61"/>
                    <a:pt x="381" y="1"/>
                  </a:cubicBezTo>
                  <a:close/>
                </a:path>
              </a:pathLst>
            </a:custGeom>
            <a:solidFill>
              <a:srgbClr val="3435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41"/>
            <p:cNvSpPr/>
            <p:nvPr/>
          </p:nvSpPr>
          <p:spPr>
            <a:xfrm>
              <a:off x="3030209" y="-197728"/>
              <a:ext cx="56484" cy="32296"/>
            </a:xfrm>
            <a:custGeom>
              <a:rect b="b" l="l" r="r" t="t"/>
              <a:pathLst>
                <a:path extrusionOk="0" h="239" w="418">
                  <a:moveTo>
                    <a:pt x="394" y="0"/>
                  </a:moveTo>
                  <a:lnTo>
                    <a:pt x="1" y="214"/>
                  </a:lnTo>
                  <a:cubicBezTo>
                    <a:pt x="13" y="226"/>
                    <a:pt x="24" y="226"/>
                    <a:pt x="36" y="238"/>
                  </a:cubicBezTo>
                  <a:lnTo>
                    <a:pt x="417" y="12"/>
                  </a:lnTo>
                  <a:cubicBezTo>
                    <a:pt x="405" y="12"/>
                    <a:pt x="394" y="0"/>
                    <a:pt x="394" y="0"/>
                  </a:cubicBezTo>
                  <a:close/>
                </a:path>
              </a:pathLst>
            </a:custGeom>
            <a:solidFill>
              <a:srgbClr val="2B2C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41"/>
            <p:cNvSpPr/>
            <p:nvPr/>
          </p:nvSpPr>
          <p:spPr>
            <a:xfrm>
              <a:off x="2878998" y="-186512"/>
              <a:ext cx="820644" cy="1869659"/>
            </a:xfrm>
            <a:custGeom>
              <a:rect b="b" l="l" r="r" t="t"/>
              <a:pathLst>
                <a:path extrusionOk="0" h="13836" w="6073">
                  <a:moveTo>
                    <a:pt x="691" y="0"/>
                  </a:moveTo>
                  <a:cubicBezTo>
                    <a:pt x="203" y="0"/>
                    <a:pt x="0" y="560"/>
                    <a:pt x="239" y="1251"/>
                  </a:cubicBezTo>
                  <a:lnTo>
                    <a:pt x="4060" y="12550"/>
                  </a:lnTo>
                  <a:cubicBezTo>
                    <a:pt x="4227" y="13050"/>
                    <a:pt x="4572" y="13490"/>
                    <a:pt x="4942" y="13704"/>
                  </a:cubicBezTo>
                  <a:cubicBezTo>
                    <a:pt x="5084" y="13776"/>
                    <a:pt x="5227" y="13835"/>
                    <a:pt x="5370" y="13835"/>
                  </a:cubicBezTo>
                  <a:cubicBezTo>
                    <a:pt x="5858" y="13835"/>
                    <a:pt x="6073" y="13276"/>
                    <a:pt x="5834" y="12585"/>
                  </a:cubicBezTo>
                  <a:lnTo>
                    <a:pt x="2013" y="1286"/>
                  </a:lnTo>
                  <a:cubicBezTo>
                    <a:pt x="1834" y="786"/>
                    <a:pt x="1489" y="346"/>
                    <a:pt x="1120" y="143"/>
                  </a:cubicBezTo>
                  <a:cubicBezTo>
                    <a:pt x="977" y="60"/>
                    <a:pt x="834" y="12"/>
                    <a:pt x="691" y="0"/>
                  </a:cubicBezTo>
                  <a:close/>
                </a:path>
              </a:pathLst>
            </a:custGeom>
            <a:solidFill>
              <a:srgbClr val="BFC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41"/>
            <p:cNvSpPr/>
            <p:nvPr/>
          </p:nvSpPr>
          <p:spPr>
            <a:xfrm>
              <a:off x="4150037" y="3073102"/>
              <a:ext cx="14594" cy="222154"/>
            </a:xfrm>
            <a:custGeom>
              <a:rect b="b" l="l" r="r" t="t"/>
              <a:pathLst>
                <a:path extrusionOk="0" h="1644" w="108">
                  <a:moveTo>
                    <a:pt x="108" y="0"/>
                  </a:moveTo>
                  <a:cubicBezTo>
                    <a:pt x="108" y="36"/>
                    <a:pt x="84" y="72"/>
                    <a:pt x="36" y="108"/>
                  </a:cubicBezTo>
                  <a:cubicBezTo>
                    <a:pt x="24" y="108"/>
                    <a:pt x="12" y="119"/>
                    <a:pt x="12" y="119"/>
                  </a:cubicBezTo>
                  <a:lnTo>
                    <a:pt x="0" y="1643"/>
                  </a:lnTo>
                  <a:cubicBezTo>
                    <a:pt x="12" y="1643"/>
                    <a:pt x="24" y="1643"/>
                    <a:pt x="36" y="1632"/>
                  </a:cubicBezTo>
                  <a:cubicBezTo>
                    <a:pt x="84" y="1608"/>
                    <a:pt x="108" y="1572"/>
                    <a:pt x="108" y="1536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41"/>
            <p:cNvSpPr/>
            <p:nvPr/>
          </p:nvSpPr>
          <p:spPr>
            <a:xfrm>
              <a:off x="4138821" y="3089183"/>
              <a:ext cx="12972" cy="209316"/>
            </a:xfrm>
            <a:custGeom>
              <a:rect b="b" l="l" r="r" t="t"/>
              <a:pathLst>
                <a:path extrusionOk="0" h="1549" w="96">
                  <a:moveTo>
                    <a:pt x="95" y="0"/>
                  </a:moveTo>
                  <a:lnTo>
                    <a:pt x="95" y="0"/>
                  </a:lnTo>
                  <a:cubicBezTo>
                    <a:pt x="60" y="12"/>
                    <a:pt x="36" y="24"/>
                    <a:pt x="0" y="24"/>
                  </a:cubicBezTo>
                  <a:lnTo>
                    <a:pt x="0" y="1548"/>
                  </a:lnTo>
                  <a:cubicBezTo>
                    <a:pt x="36" y="1548"/>
                    <a:pt x="60" y="1536"/>
                    <a:pt x="83" y="1524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41"/>
            <p:cNvSpPr/>
            <p:nvPr/>
          </p:nvSpPr>
          <p:spPr>
            <a:xfrm>
              <a:off x="4104903" y="3085939"/>
              <a:ext cx="33918" cy="213100"/>
            </a:xfrm>
            <a:custGeom>
              <a:rect b="b" l="l" r="r" t="t"/>
              <a:pathLst>
                <a:path extrusionOk="0" h="1577" w="251">
                  <a:moveTo>
                    <a:pt x="1" y="1"/>
                  </a:moveTo>
                  <a:lnTo>
                    <a:pt x="1" y="1537"/>
                  </a:lnTo>
                  <a:lnTo>
                    <a:pt x="13" y="1537"/>
                  </a:lnTo>
                  <a:cubicBezTo>
                    <a:pt x="58" y="1563"/>
                    <a:pt x="122" y="1577"/>
                    <a:pt x="187" y="1577"/>
                  </a:cubicBezTo>
                  <a:cubicBezTo>
                    <a:pt x="209" y="1577"/>
                    <a:pt x="230" y="1575"/>
                    <a:pt x="251" y="1572"/>
                  </a:cubicBezTo>
                  <a:lnTo>
                    <a:pt x="251" y="48"/>
                  </a:lnTo>
                  <a:cubicBezTo>
                    <a:pt x="230" y="51"/>
                    <a:pt x="209" y="53"/>
                    <a:pt x="189" y="53"/>
                  </a:cubicBezTo>
                  <a:cubicBezTo>
                    <a:pt x="127" y="53"/>
                    <a:pt x="66" y="39"/>
                    <a:pt x="13" y="13"/>
                  </a:cubicBezTo>
                  <a:cubicBezTo>
                    <a:pt x="13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41"/>
            <p:cNvSpPr/>
            <p:nvPr/>
          </p:nvSpPr>
          <p:spPr>
            <a:xfrm>
              <a:off x="4098552" y="3079588"/>
              <a:ext cx="6486" cy="214046"/>
            </a:xfrm>
            <a:custGeom>
              <a:rect b="b" l="l" r="r" t="t"/>
              <a:pathLst>
                <a:path extrusionOk="0" h="1584" w="48">
                  <a:moveTo>
                    <a:pt x="0" y="0"/>
                  </a:moveTo>
                  <a:lnTo>
                    <a:pt x="0" y="1536"/>
                  </a:lnTo>
                  <a:cubicBezTo>
                    <a:pt x="12" y="1548"/>
                    <a:pt x="24" y="1572"/>
                    <a:pt x="48" y="1584"/>
                  </a:cubicBezTo>
                  <a:lnTo>
                    <a:pt x="48" y="48"/>
                  </a:lnTo>
                  <a:cubicBezTo>
                    <a:pt x="36" y="36"/>
                    <a:pt x="12" y="24"/>
                    <a:pt x="0" y="0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4096931" y="3073102"/>
              <a:ext cx="1757" cy="214046"/>
            </a:xfrm>
            <a:custGeom>
              <a:rect b="b" l="l" r="r" t="t"/>
              <a:pathLst>
                <a:path extrusionOk="0" h="1584" w="13">
                  <a:moveTo>
                    <a:pt x="0" y="0"/>
                  </a:moveTo>
                  <a:lnTo>
                    <a:pt x="0" y="1524"/>
                  </a:lnTo>
                  <a:cubicBezTo>
                    <a:pt x="0" y="1548"/>
                    <a:pt x="0" y="1560"/>
                    <a:pt x="12" y="1584"/>
                  </a:cubicBezTo>
                  <a:lnTo>
                    <a:pt x="12" y="48"/>
                  </a:lnTo>
                  <a:cubicBezTo>
                    <a:pt x="0" y="36"/>
                    <a:pt x="0" y="12"/>
                    <a:pt x="0" y="0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4093688" y="3053778"/>
              <a:ext cx="74186" cy="38782"/>
            </a:xfrm>
            <a:custGeom>
              <a:rect b="b" l="l" r="r" t="t"/>
              <a:pathLst>
                <a:path extrusionOk="0" h="287" w="549">
                  <a:moveTo>
                    <a:pt x="274" y="1"/>
                  </a:moveTo>
                  <a:cubicBezTo>
                    <a:pt x="209" y="1"/>
                    <a:pt x="144" y="12"/>
                    <a:pt x="96" y="36"/>
                  </a:cubicBezTo>
                  <a:cubicBezTo>
                    <a:pt x="1" y="96"/>
                    <a:pt x="1" y="191"/>
                    <a:pt x="96" y="251"/>
                  </a:cubicBezTo>
                  <a:cubicBezTo>
                    <a:pt x="144" y="274"/>
                    <a:pt x="209" y="286"/>
                    <a:pt x="274" y="286"/>
                  </a:cubicBezTo>
                  <a:cubicBezTo>
                    <a:pt x="340" y="286"/>
                    <a:pt x="405" y="274"/>
                    <a:pt x="453" y="251"/>
                  </a:cubicBezTo>
                  <a:cubicBezTo>
                    <a:pt x="548" y="191"/>
                    <a:pt x="548" y="96"/>
                    <a:pt x="453" y="36"/>
                  </a:cubicBezTo>
                  <a:cubicBezTo>
                    <a:pt x="405" y="12"/>
                    <a:pt x="340" y="1"/>
                    <a:pt x="274" y="1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4201522" y="2345831"/>
              <a:ext cx="49998" cy="783754"/>
            </a:xfrm>
            <a:custGeom>
              <a:rect b="b" l="l" r="r" t="t"/>
              <a:pathLst>
                <a:path extrusionOk="0" h="5800" w="370">
                  <a:moveTo>
                    <a:pt x="369" y="1"/>
                  </a:moveTo>
                  <a:lnTo>
                    <a:pt x="369" y="2"/>
                  </a:lnTo>
                  <a:lnTo>
                    <a:pt x="369" y="2"/>
                  </a:lnTo>
                  <a:cubicBezTo>
                    <a:pt x="369" y="2"/>
                    <a:pt x="369" y="1"/>
                    <a:pt x="369" y="1"/>
                  </a:cubicBezTo>
                  <a:close/>
                  <a:moveTo>
                    <a:pt x="369" y="2"/>
                  </a:moveTo>
                  <a:lnTo>
                    <a:pt x="369" y="2"/>
                  </a:lnTo>
                  <a:cubicBezTo>
                    <a:pt x="369" y="133"/>
                    <a:pt x="285" y="263"/>
                    <a:pt x="108" y="358"/>
                  </a:cubicBezTo>
                  <a:cubicBezTo>
                    <a:pt x="72" y="382"/>
                    <a:pt x="48" y="394"/>
                    <a:pt x="0" y="418"/>
                  </a:cubicBezTo>
                  <a:lnTo>
                    <a:pt x="0" y="5799"/>
                  </a:lnTo>
                  <a:cubicBezTo>
                    <a:pt x="36" y="5787"/>
                    <a:pt x="72" y="5775"/>
                    <a:pt x="108" y="5752"/>
                  </a:cubicBezTo>
                  <a:cubicBezTo>
                    <a:pt x="274" y="5656"/>
                    <a:pt x="358" y="5525"/>
                    <a:pt x="358" y="5394"/>
                  </a:cubicBezTo>
                  <a:lnTo>
                    <a:pt x="369" y="2"/>
                  </a:lnTo>
                  <a:close/>
                </a:path>
              </a:pathLst>
            </a:custGeom>
            <a:solidFill>
              <a:srgbClr val="6CAAB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4161253" y="2402180"/>
              <a:ext cx="42025" cy="738621"/>
            </a:xfrm>
            <a:custGeom>
              <a:rect b="b" l="l" r="r" t="t"/>
              <a:pathLst>
                <a:path extrusionOk="0" h="5466" w="311">
                  <a:moveTo>
                    <a:pt x="310" y="1"/>
                  </a:moveTo>
                  <a:lnTo>
                    <a:pt x="310" y="1"/>
                  </a:lnTo>
                  <a:cubicBezTo>
                    <a:pt x="215" y="36"/>
                    <a:pt x="108" y="60"/>
                    <a:pt x="1" y="84"/>
                  </a:cubicBezTo>
                  <a:lnTo>
                    <a:pt x="1" y="5465"/>
                  </a:lnTo>
                  <a:cubicBezTo>
                    <a:pt x="108" y="5454"/>
                    <a:pt x="203" y="5430"/>
                    <a:pt x="298" y="5382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79BD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4040581" y="2392586"/>
              <a:ext cx="120806" cy="750647"/>
            </a:xfrm>
            <a:custGeom>
              <a:rect b="b" l="l" r="r" t="t"/>
              <a:pathLst>
                <a:path extrusionOk="0" h="5555" w="894">
                  <a:moveTo>
                    <a:pt x="13" y="0"/>
                  </a:moveTo>
                  <a:lnTo>
                    <a:pt x="1" y="5382"/>
                  </a:lnTo>
                  <a:cubicBezTo>
                    <a:pt x="13" y="5394"/>
                    <a:pt x="25" y="5406"/>
                    <a:pt x="36" y="5406"/>
                  </a:cubicBezTo>
                  <a:cubicBezTo>
                    <a:pt x="205" y="5503"/>
                    <a:pt x="434" y="5555"/>
                    <a:pt x="662" y="5555"/>
                  </a:cubicBezTo>
                  <a:cubicBezTo>
                    <a:pt x="740" y="5555"/>
                    <a:pt x="818" y="5549"/>
                    <a:pt x="894" y="5536"/>
                  </a:cubicBezTo>
                  <a:lnTo>
                    <a:pt x="894" y="155"/>
                  </a:lnTo>
                  <a:cubicBezTo>
                    <a:pt x="826" y="163"/>
                    <a:pt x="756" y="168"/>
                    <a:pt x="685" y="168"/>
                  </a:cubicBezTo>
                  <a:cubicBezTo>
                    <a:pt x="457" y="168"/>
                    <a:pt x="221" y="121"/>
                    <a:pt x="48" y="12"/>
                  </a:cubicBezTo>
                  <a:cubicBezTo>
                    <a:pt x="36" y="12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79BD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4018150" y="2370019"/>
              <a:ext cx="24188" cy="749836"/>
            </a:xfrm>
            <a:custGeom>
              <a:rect b="b" l="l" r="r" t="t"/>
              <a:pathLst>
                <a:path extrusionOk="0" h="5549" w="179">
                  <a:moveTo>
                    <a:pt x="0" y="0"/>
                  </a:moveTo>
                  <a:lnTo>
                    <a:pt x="0" y="5394"/>
                  </a:lnTo>
                  <a:cubicBezTo>
                    <a:pt x="36" y="5453"/>
                    <a:pt x="95" y="5501"/>
                    <a:pt x="167" y="5549"/>
                  </a:cubicBezTo>
                  <a:lnTo>
                    <a:pt x="179" y="167"/>
                  </a:lnTo>
                  <a:cubicBezTo>
                    <a:pt x="107" y="119"/>
                    <a:pt x="48" y="60"/>
                    <a:pt x="0" y="0"/>
                  </a:cubicBezTo>
                  <a:close/>
                </a:path>
              </a:pathLst>
            </a:custGeom>
            <a:solidFill>
              <a:srgbClr val="72B2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4010042" y="2345831"/>
              <a:ext cx="8243" cy="753079"/>
            </a:xfrm>
            <a:custGeom>
              <a:rect b="b" l="l" r="r" t="t"/>
              <a:pathLst>
                <a:path extrusionOk="0" h="5573" w="61">
                  <a:moveTo>
                    <a:pt x="1" y="1"/>
                  </a:moveTo>
                  <a:lnTo>
                    <a:pt x="1" y="5382"/>
                  </a:lnTo>
                  <a:cubicBezTo>
                    <a:pt x="1" y="5442"/>
                    <a:pt x="12" y="5513"/>
                    <a:pt x="60" y="5573"/>
                  </a:cubicBezTo>
                  <a:lnTo>
                    <a:pt x="60" y="179"/>
                  </a:lnTo>
                  <a:cubicBezTo>
                    <a:pt x="24" y="120"/>
                    <a:pt x="12" y="60"/>
                    <a:pt x="1" y="1"/>
                  </a:cubicBezTo>
                  <a:close/>
                </a:path>
              </a:pathLst>
            </a:custGeom>
            <a:solidFill>
              <a:srgbClr val="72B2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3998826" y="2275428"/>
              <a:ext cx="265530" cy="139319"/>
            </a:xfrm>
            <a:custGeom>
              <a:rect b="b" l="l" r="r" t="t"/>
              <a:pathLst>
                <a:path extrusionOk="0" h="1031" w="1965">
                  <a:moveTo>
                    <a:pt x="976" y="1"/>
                  </a:moveTo>
                  <a:cubicBezTo>
                    <a:pt x="747" y="1"/>
                    <a:pt x="518" y="52"/>
                    <a:pt x="345" y="153"/>
                  </a:cubicBezTo>
                  <a:cubicBezTo>
                    <a:pt x="0" y="355"/>
                    <a:pt x="12" y="689"/>
                    <a:pt x="357" y="879"/>
                  </a:cubicBezTo>
                  <a:cubicBezTo>
                    <a:pt x="530" y="980"/>
                    <a:pt x="756" y="1031"/>
                    <a:pt x="982" y="1031"/>
                  </a:cubicBezTo>
                  <a:cubicBezTo>
                    <a:pt x="1209" y="1031"/>
                    <a:pt x="1435" y="980"/>
                    <a:pt x="1608" y="879"/>
                  </a:cubicBezTo>
                  <a:cubicBezTo>
                    <a:pt x="1965" y="677"/>
                    <a:pt x="1953" y="355"/>
                    <a:pt x="1608" y="153"/>
                  </a:cubicBezTo>
                  <a:cubicBezTo>
                    <a:pt x="1435" y="52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3138043" y="1375054"/>
              <a:ext cx="334717" cy="126347"/>
            </a:xfrm>
            <a:custGeom>
              <a:rect b="b" l="l" r="r" t="t"/>
              <a:pathLst>
                <a:path extrusionOk="0" h="935" w="2477">
                  <a:moveTo>
                    <a:pt x="1656" y="1"/>
                  </a:moveTo>
                  <a:cubicBezTo>
                    <a:pt x="1481" y="1"/>
                    <a:pt x="1320" y="42"/>
                    <a:pt x="1179" y="124"/>
                  </a:cubicBezTo>
                  <a:lnTo>
                    <a:pt x="0" y="815"/>
                  </a:lnTo>
                  <a:cubicBezTo>
                    <a:pt x="143" y="731"/>
                    <a:pt x="308" y="690"/>
                    <a:pt x="487" y="690"/>
                  </a:cubicBezTo>
                  <a:cubicBezTo>
                    <a:pt x="741" y="690"/>
                    <a:pt x="1023" y="773"/>
                    <a:pt x="1310" y="934"/>
                  </a:cubicBezTo>
                  <a:lnTo>
                    <a:pt x="2477" y="255"/>
                  </a:lnTo>
                  <a:cubicBezTo>
                    <a:pt x="2188" y="86"/>
                    <a:pt x="1908" y="1"/>
                    <a:pt x="1656" y="1"/>
                  </a:cubicBezTo>
                  <a:close/>
                </a:path>
              </a:pathLst>
            </a:custGeom>
            <a:solidFill>
              <a:srgbClr val="649C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3315065" y="1409513"/>
              <a:ext cx="257423" cy="173912"/>
            </a:xfrm>
            <a:custGeom>
              <a:rect b="b" l="l" r="r" t="t"/>
              <a:pathLst>
                <a:path extrusionOk="0" h="1287" w="1905">
                  <a:moveTo>
                    <a:pt x="1167" y="0"/>
                  </a:moveTo>
                  <a:lnTo>
                    <a:pt x="0" y="679"/>
                  </a:lnTo>
                  <a:cubicBezTo>
                    <a:pt x="250" y="822"/>
                    <a:pt x="500" y="1024"/>
                    <a:pt x="738" y="1286"/>
                  </a:cubicBezTo>
                  <a:lnTo>
                    <a:pt x="1905" y="608"/>
                  </a:lnTo>
                  <a:cubicBezTo>
                    <a:pt x="1667" y="346"/>
                    <a:pt x="1417" y="143"/>
                    <a:pt x="1167" y="0"/>
                  </a:cubicBezTo>
                  <a:close/>
                </a:path>
              </a:pathLst>
            </a:custGeom>
            <a:solidFill>
              <a:srgbClr val="649C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3414791" y="1491537"/>
              <a:ext cx="944559" cy="1227791"/>
            </a:xfrm>
            <a:custGeom>
              <a:rect b="b" l="l" r="r" t="t"/>
              <a:pathLst>
                <a:path extrusionOk="0" h="9086" w="6990">
                  <a:moveTo>
                    <a:pt x="1167" y="1"/>
                  </a:moveTo>
                  <a:lnTo>
                    <a:pt x="0" y="679"/>
                  </a:lnTo>
                  <a:cubicBezTo>
                    <a:pt x="322" y="1060"/>
                    <a:pt x="3679" y="5025"/>
                    <a:pt x="4810" y="6299"/>
                  </a:cubicBezTo>
                  <a:cubicBezTo>
                    <a:pt x="5489" y="7061"/>
                    <a:pt x="5810" y="8156"/>
                    <a:pt x="5513" y="8776"/>
                  </a:cubicBezTo>
                  <a:cubicBezTo>
                    <a:pt x="5452" y="8897"/>
                    <a:pt x="5374" y="8993"/>
                    <a:pt x="5279" y="9055"/>
                  </a:cubicBezTo>
                  <a:lnTo>
                    <a:pt x="5279" y="9055"/>
                  </a:lnTo>
                  <a:lnTo>
                    <a:pt x="6406" y="8406"/>
                  </a:lnTo>
                  <a:cubicBezTo>
                    <a:pt x="6513" y="8347"/>
                    <a:pt x="6608" y="8240"/>
                    <a:pt x="6680" y="8097"/>
                  </a:cubicBezTo>
                  <a:cubicBezTo>
                    <a:pt x="6989" y="7478"/>
                    <a:pt x="6668" y="6382"/>
                    <a:pt x="5977" y="5608"/>
                  </a:cubicBezTo>
                  <a:cubicBezTo>
                    <a:pt x="4858" y="4346"/>
                    <a:pt x="1488" y="382"/>
                    <a:pt x="1167" y="1"/>
                  </a:cubicBezTo>
                  <a:close/>
                  <a:moveTo>
                    <a:pt x="5279" y="9055"/>
                  </a:moveTo>
                  <a:lnTo>
                    <a:pt x="5227" y="9085"/>
                  </a:lnTo>
                  <a:cubicBezTo>
                    <a:pt x="5245" y="9076"/>
                    <a:pt x="5262" y="9066"/>
                    <a:pt x="5279" y="9055"/>
                  </a:cubicBezTo>
                  <a:close/>
                </a:path>
              </a:pathLst>
            </a:custGeom>
            <a:solidFill>
              <a:srgbClr val="77B9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3031831" y="1467483"/>
              <a:ext cx="1168199" cy="1264276"/>
            </a:xfrm>
            <a:custGeom>
              <a:rect b="b" l="l" r="r" t="t"/>
              <a:pathLst>
                <a:path extrusionOk="0" h="9356" w="8645">
                  <a:moveTo>
                    <a:pt x="1271" y="1"/>
                  </a:moveTo>
                  <a:cubicBezTo>
                    <a:pt x="903" y="1"/>
                    <a:pt x="593" y="177"/>
                    <a:pt x="417" y="536"/>
                  </a:cubicBezTo>
                  <a:cubicBezTo>
                    <a:pt x="1" y="1369"/>
                    <a:pt x="417" y="2846"/>
                    <a:pt x="1346" y="3858"/>
                  </a:cubicBezTo>
                  <a:cubicBezTo>
                    <a:pt x="1691" y="4203"/>
                    <a:pt x="5370" y="7513"/>
                    <a:pt x="6525" y="8715"/>
                  </a:cubicBezTo>
                  <a:cubicBezTo>
                    <a:pt x="6704" y="8906"/>
                    <a:pt x="6894" y="9061"/>
                    <a:pt x="7085" y="9168"/>
                  </a:cubicBezTo>
                  <a:cubicBezTo>
                    <a:pt x="7303" y="9292"/>
                    <a:pt x="7517" y="9356"/>
                    <a:pt x="7709" y="9356"/>
                  </a:cubicBezTo>
                  <a:cubicBezTo>
                    <a:pt x="7979" y="9356"/>
                    <a:pt x="8208" y="9230"/>
                    <a:pt x="8347" y="8965"/>
                  </a:cubicBezTo>
                  <a:cubicBezTo>
                    <a:pt x="8644" y="8346"/>
                    <a:pt x="8335" y="7251"/>
                    <a:pt x="7644" y="6477"/>
                  </a:cubicBezTo>
                  <a:cubicBezTo>
                    <a:pt x="6525" y="5215"/>
                    <a:pt x="3156" y="1238"/>
                    <a:pt x="2834" y="857"/>
                  </a:cubicBezTo>
                  <a:cubicBezTo>
                    <a:pt x="2596" y="595"/>
                    <a:pt x="2346" y="393"/>
                    <a:pt x="2096" y="250"/>
                  </a:cubicBezTo>
                  <a:cubicBezTo>
                    <a:pt x="1809" y="85"/>
                    <a:pt x="1526" y="1"/>
                    <a:pt x="1271" y="1"/>
                  </a:cubicBezTo>
                  <a:close/>
                </a:path>
              </a:pathLst>
            </a:custGeom>
            <a:solidFill>
              <a:srgbClr val="7FC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3923153" y="2418531"/>
              <a:ext cx="181885" cy="234180"/>
            </a:xfrm>
            <a:custGeom>
              <a:rect b="b" l="l" r="r" t="t"/>
              <a:pathLst>
                <a:path extrusionOk="0" h="1733" w="1346">
                  <a:moveTo>
                    <a:pt x="375" y="1"/>
                  </a:moveTo>
                  <a:cubicBezTo>
                    <a:pt x="155" y="1"/>
                    <a:pt x="1" y="173"/>
                    <a:pt x="1" y="475"/>
                  </a:cubicBezTo>
                  <a:cubicBezTo>
                    <a:pt x="1" y="903"/>
                    <a:pt x="298" y="1427"/>
                    <a:pt x="667" y="1642"/>
                  </a:cubicBezTo>
                  <a:cubicBezTo>
                    <a:pt x="777" y="1703"/>
                    <a:pt x="880" y="1732"/>
                    <a:pt x="970" y="1732"/>
                  </a:cubicBezTo>
                  <a:cubicBezTo>
                    <a:pt x="1195" y="1732"/>
                    <a:pt x="1346" y="1554"/>
                    <a:pt x="1346" y="1249"/>
                  </a:cubicBezTo>
                  <a:cubicBezTo>
                    <a:pt x="1346" y="820"/>
                    <a:pt x="1048" y="308"/>
                    <a:pt x="679" y="94"/>
                  </a:cubicBezTo>
                  <a:cubicBezTo>
                    <a:pt x="570" y="31"/>
                    <a:pt x="467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2890214" y="-289481"/>
              <a:ext cx="386337" cy="965504"/>
            </a:xfrm>
            <a:custGeom>
              <a:rect b="b" l="l" r="r" t="t"/>
              <a:pathLst>
                <a:path extrusionOk="0" h="7145" w="2859">
                  <a:moveTo>
                    <a:pt x="2858" y="0"/>
                  </a:moveTo>
                  <a:lnTo>
                    <a:pt x="13" y="1632"/>
                  </a:lnTo>
                  <a:lnTo>
                    <a:pt x="1" y="7144"/>
                  </a:lnTo>
                  <a:lnTo>
                    <a:pt x="2858" y="5513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7FC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1"/>
            <p:cNvSpPr/>
            <p:nvPr/>
          </p:nvSpPr>
          <p:spPr>
            <a:xfrm>
              <a:off x="2510497" y="-511500"/>
              <a:ext cx="766052" cy="442551"/>
            </a:xfrm>
            <a:custGeom>
              <a:rect b="b" l="l" r="r" t="t"/>
              <a:pathLst>
                <a:path extrusionOk="0" h="3275" w="5669">
                  <a:moveTo>
                    <a:pt x="2846" y="0"/>
                  </a:moveTo>
                  <a:lnTo>
                    <a:pt x="1" y="1643"/>
                  </a:lnTo>
                  <a:lnTo>
                    <a:pt x="2823" y="3275"/>
                  </a:lnTo>
                  <a:lnTo>
                    <a:pt x="5668" y="1643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rgbClr val="77B9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41"/>
            <p:cNvSpPr/>
            <p:nvPr/>
          </p:nvSpPr>
          <p:spPr>
            <a:xfrm>
              <a:off x="2508875" y="-289481"/>
              <a:ext cx="383094" cy="965504"/>
            </a:xfrm>
            <a:custGeom>
              <a:rect b="b" l="l" r="r" t="t"/>
              <a:pathLst>
                <a:path extrusionOk="0" h="7145" w="2835">
                  <a:moveTo>
                    <a:pt x="13" y="0"/>
                  </a:moveTo>
                  <a:lnTo>
                    <a:pt x="1" y="5513"/>
                  </a:lnTo>
                  <a:lnTo>
                    <a:pt x="2823" y="7144"/>
                  </a:lnTo>
                  <a:lnTo>
                    <a:pt x="2835" y="163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2B2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41"/>
            <p:cNvSpPr/>
            <p:nvPr/>
          </p:nvSpPr>
          <p:spPr>
            <a:xfrm>
              <a:off x="3319794" y="1887333"/>
              <a:ext cx="79051" cy="59727"/>
            </a:xfrm>
            <a:custGeom>
              <a:rect b="b" l="l" r="r" t="t"/>
              <a:pathLst>
                <a:path extrusionOk="0" h="442" w="585">
                  <a:moveTo>
                    <a:pt x="584" y="1"/>
                  </a:moveTo>
                  <a:lnTo>
                    <a:pt x="203" y="227"/>
                  </a:lnTo>
                  <a:cubicBezTo>
                    <a:pt x="156" y="322"/>
                    <a:pt x="84" y="393"/>
                    <a:pt x="1" y="441"/>
                  </a:cubicBezTo>
                  <a:lnTo>
                    <a:pt x="394" y="227"/>
                  </a:lnTo>
                  <a:cubicBezTo>
                    <a:pt x="477" y="167"/>
                    <a:pt x="537" y="96"/>
                    <a:pt x="584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3347226" y="1847065"/>
              <a:ext cx="62835" cy="70943"/>
            </a:xfrm>
            <a:custGeom>
              <a:rect b="b" l="l" r="r" t="t"/>
              <a:pathLst>
                <a:path extrusionOk="0" h="525" w="465">
                  <a:moveTo>
                    <a:pt x="464" y="1"/>
                  </a:moveTo>
                  <a:lnTo>
                    <a:pt x="83" y="227"/>
                  </a:lnTo>
                  <a:cubicBezTo>
                    <a:pt x="72" y="334"/>
                    <a:pt x="48" y="441"/>
                    <a:pt x="0" y="525"/>
                  </a:cubicBezTo>
                  <a:lnTo>
                    <a:pt x="381" y="299"/>
                  </a:lnTo>
                  <a:cubicBezTo>
                    <a:pt x="429" y="215"/>
                    <a:pt x="453" y="120"/>
                    <a:pt x="464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1"/>
            <p:cNvSpPr/>
            <p:nvPr/>
          </p:nvSpPr>
          <p:spPr>
            <a:xfrm>
              <a:off x="3353577" y="1785986"/>
              <a:ext cx="58106" cy="91888"/>
            </a:xfrm>
            <a:custGeom>
              <a:rect b="b" l="l" r="r" t="t"/>
              <a:pathLst>
                <a:path extrusionOk="0" h="680" w="430">
                  <a:moveTo>
                    <a:pt x="382" y="0"/>
                  </a:moveTo>
                  <a:lnTo>
                    <a:pt x="1" y="215"/>
                  </a:lnTo>
                  <a:cubicBezTo>
                    <a:pt x="36" y="381"/>
                    <a:pt x="48" y="536"/>
                    <a:pt x="36" y="679"/>
                  </a:cubicBezTo>
                  <a:lnTo>
                    <a:pt x="417" y="453"/>
                  </a:lnTo>
                  <a:cubicBezTo>
                    <a:pt x="429" y="322"/>
                    <a:pt x="417" y="167"/>
                    <a:pt x="382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41"/>
            <p:cNvSpPr/>
            <p:nvPr/>
          </p:nvSpPr>
          <p:spPr>
            <a:xfrm>
              <a:off x="3345604" y="1757068"/>
              <a:ext cx="59592" cy="57971"/>
            </a:xfrm>
            <a:custGeom>
              <a:rect b="b" l="l" r="r" t="t"/>
              <a:pathLst>
                <a:path extrusionOk="0" h="429" w="441">
                  <a:moveTo>
                    <a:pt x="381" y="0"/>
                  </a:moveTo>
                  <a:lnTo>
                    <a:pt x="0" y="226"/>
                  </a:lnTo>
                  <a:cubicBezTo>
                    <a:pt x="24" y="298"/>
                    <a:pt x="48" y="369"/>
                    <a:pt x="60" y="429"/>
                  </a:cubicBezTo>
                  <a:lnTo>
                    <a:pt x="441" y="214"/>
                  </a:lnTo>
                  <a:cubicBezTo>
                    <a:pt x="429" y="143"/>
                    <a:pt x="405" y="72"/>
                    <a:pt x="381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1"/>
            <p:cNvSpPr/>
            <p:nvPr/>
          </p:nvSpPr>
          <p:spPr>
            <a:xfrm>
              <a:off x="2829135" y="230230"/>
              <a:ext cx="568087" cy="1557508"/>
            </a:xfrm>
            <a:custGeom>
              <a:rect b="b" l="l" r="r" t="t"/>
              <a:pathLst>
                <a:path extrusionOk="0" h="11526" w="4204">
                  <a:moveTo>
                    <a:pt x="381" y="0"/>
                  </a:moveTo>
                  <a:lnTo>
                    <a:pt x="0" y="226"/>
                  </a:lnTo>
                  <a:lnTo>
                    <a:pt x="3822" y="11525"/>
                  </a:lnTo>
                  <a:lnTo>
                    <a:pt x="4203" y="11299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41"/>
            <p:cNvSpPr/>
            <p:nvPr/>
          </p:nvSpPr>
          <p:spPr>
            <a:xfrm>
              <a:off x="2798595" y="167395"/>
              <a:ext cx="82159" cy="93510"/>
            </a:xfrm>
            <a:custGeom>
              <a:rect b="b" l="l" r="r" t="t"/>
              <a:pathLst>
                <a:path extrusionOk="0" h="692" w="608">
                  <a:moveTo>
                    <a:pt x="393" y="1"/>
                  </a:moveTo>
                  <a:lnTo>
                    <a:pt x="0" y="215"/>
                  </a:lnTo>
                  <a:cubicBezTo>
                    <a:pt x="95" y="370"/>
                    <a:pt x="167" y="525"/>
                    <a:pt x="226" y="691"/>
                  </a:cubicBezTo>
                  <a:lnTo>
                    <a:pt x="607" y="465"/>
                  </a:lnTo>
                  <a:cubicBezTo>
                    <a:pt x="560" y="298"/>
                    <a:pt x="476" y="144"/>
                    <a:pt x="393" y="1"/>
                  </a:cubicBezTo>
                  <a:close/>
                </a:path>
              </a:pathLst>
            </a:custGeom>
            <a:solidFill>
              <a:srgbClr val="CAC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41"/>
            <p:cNvSpPr/>
            <p:nvPr/>
          </p:nvSpPr>
          <p:spPr>
            <a:xfrm>
              <a:off x="2755083" y="111180"/>
              <a:ext cx="96618" cy="85402"/>
            </a:xfrm>
            <a:custGeom>
              <a:rect b="b" l="l" r="r" t="t"/>
              <a:pathLst>
                <a:path extrusionOk="0" h="632" w="715">
                  <a:moveTo>
                    <a:pt x="382" y="0"/>
                  </a:moveTo>
                  <a:lnTo>
                    <a:pt x="1" y="214"/>
                  </a:lnTo>
                  <a:cubicBezTo>
                    <a:pt x="120" y="333"/>
                    <a:pt x="227" y="476"/>
                    <a:pt x="322" y="631"/>
                  </a:cubicBezTo>
                  <a:lnTo>
                    <a:pt x="715" y="417"/>
                  </a:lnTo>
                  <a:cubicBezTo>
                    <a:pt x="608" y="262"/>
                    <a:pt x="501" y="119"/>
                    <a:pt x="382" y="0"/>
                  </a:cubicBezTo>
                  <a:close/>
                </a:path>
              </a:pathLst>
            </a:custGeom>
            <a:solidFill>
              <a:srgbClr val="CACB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41"/>
            <p:cNvSpPr/>
            <p:nvPr/>
          </p:nvSpPr>
          <p:spPr>
            <a:xfrm>
              <a:off x="2615088" y="56453"/>
              <a:ext cx="191614" cy="83781"/>
            </a:xfrm>
            <a:custGeom>
              <a:rect b="b" l="l" r="r" t="t"/>
              <a:pathLst>
                <a:path extrusionOk="0" h="620" w="1418">
                  <a:moveTo>
                    <a:pt x="32" y="280"/>
                  </a:moveTo>
                  <a:cubicBezTo>
                    <a:pt x="21" y="285"/>
                    <a:pt x="11" y="291"/>
                    <a:pt x="1" y="298"/>
                  </a:cubicBezTo>
                  <a:lnTo>
                    <a:pt x="32" y="280"/>
                  </a:lnTo>
                  <a:close/>
                  <a:moveTo>
                    <a:pt x="656" y="0"/>
                  </a:moveTo>
                  <a:cubicBezTo>
                    <a:pt x="548" y="0"/>
                    <a:pt x="465" y="24"/>
                    <a:pt x="382" y="72"/>
                  </a:cubicBezTo>
                  <a:lnTo>
                    <a:pt x="32" y="280"/>
                  </a:lnTo>
                  <a:lnTo>
                    <a:pt x="32" y="280"/>
                  </a:lnTo>
                  <a:cubicBezTo>
                    <a:pt x="99" y="244"/>
                    <a:pt x="182" y="226"/>
                    <a:pt x="275" y="226"/>
                  </a:cubicBezTo>
                  <a:cubicBezTo>
                    <a:pt x="406" y="226"/>
                    <a:pt x="560" y="286"/>
                    <a:pt x="703" y="357"/>
                  </a:cubicBezTo>
                  <a:cubicBezTo>
                    <a:pt x="715" y="369"/>
                    <a:pt x="715" y="369"/>
                    <a:pt x="727" y="381"/>
                  </a:cubicBezTo>
                  <a:cubicBezTo>
                    <a:pt x="834" y="441"/>
                    <a:pt x="929" y="524"/>
                    <a:pt x="1037" y="619"/>
                  </a:cubicBezTo>
                  <a:lnTo>
                    <a:pt x="1418" y="393"/>
                  </a:lnTo>
                  <a:cubicBezTo>
                    <a:pt x="1322" y="298"/>
                    <a:pt x="1215" y="215"/>
                    <a:pt x="1108" y="155"/>
                  </a:cubicBezTo>
                  <a:cubicBezTo>
                    <a:pt x="1108" y="155"/>
                    <a:pt x="1096" y="143"/>
                    <a:pt x="1084" y="143"/>
                  </a:cubicBezTo>
                  <a:cubicBezTo>
                    <a:pt x="941" y="60"/>
                    <a:pt x="799" y="12"/>
                    <a:pt x="656" y="0"/>
                  </a:cubicBezTo>
                  <a:close/>
                </a:path>
              </a:pathLst>
            </a:custGeom>
            <a:solidFill>
              <a:srgbClr val="B8B9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1"/>
            <p:cNvSpPr/>
            <p:nvPr/>
          </p:nvSpPr>
          <p:spPr>
            <a:xfrm>
              <a:off x="2557252" y="86992"/>
              <a:ext cx="820644" cy="1869659"/>
            </a:xfrm>
            <a:custGeom>
              <a:rect b="b" l="l" r="r" t="t"/>
              <a:pathLst>
                <a:path extrusionOk="0" h="13836" w="6073">
                  <a:moveTo>
                    <a:pt x="691" y="0"/>
                  </a:moveTo>
                  <a:cubicBezTo>
                    <a:pt x="203" y="0"/>
                    <a:pt x="0" y="560"/>
                    <a:pt x="238" y="1251"/>
                  </a:cubicBezTo>
                  <a:lnTo>
                    <a:pt x="4060" y="12550"/>
                  </a:lnTo>
                  <a:cubicBezTo>
                    <a:pt x="4227" y="13050"/>
                    <a:pt x="4584" y="13490"/>
                    <a:pt x="4941" y="13705"/>
                  </a:cubicBezTo>
                  <a:cubicBezTo>
                    <a:pt x="5084" y="13788"/>
                    <a:pt x="5239" y="13836"/>
                    <a:pt x="5382" y="13836"/>
                  </a:cubicBezTo>
                  <a:cubicBezTo>
                    <a:pt x="5870" y="13836"/>
                    <a:pt x="6072" y="13276"/>
                    <a:pt x="5834" y="12585"/>
                  </a:cubicBezTo>
                  <a:lnTo>
                    <a:pt x="2012" y="1286"/>
                  </a:lnTo>
                  <a:cubicBezTo>
                    <a:pt x="1846" y="786"/>
                    <a:pt x="1488" y="346"/>
                    <a:pt x="1131" y="143"/>
                  </a:cubicBezTo>
                  <a:cubicBezTo>
                    <a:pt x="988" y="60"/>
                    <a:pt x="834" y="12"/>
                    <a:pt x="691" y="0"/>
                  </a:cubicBezTo>
                  <a:close/>
                </a:path>
              </a:pathLst>
            </a:custGeom>
            <a:solidFill>
              <a:srgbClr val="BFC1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41"/>
            <p:cNvSpPr/>
            <p:nvPr/>
          </p:nvSpPr>
          <p:spPr>
            <a:xfrm>
              <a:off x="2619952" y="161314"/>
              <a:ext cx="181885" cy="234180"/>
            </a:xfrm>
            <a:custGeom>
              <a:rect b="b" l="l" r="r" t="t"/>
              <a:pathLst>
                <a:path extrusionOk="0" h="1733" w="1346">
                  <a:moveTo>
                    <a:pt x="369" y="0"/>
                  </a:moveTo>
                  <a:cubicBezTo>
                    <a:pt x="149" y="0"/>
                    <a:pt x="1" y="172"/>
                    <a:pt x="1" y="474"/>
                  </a:cubicBezTo>
                  <a:cubicBezTo>
                    <a:pt x="1" y="903"/>
                    <a:pt x="298" y="1427"/>
                    <a:pt x="667" y="1641"/>
                  </a:cubicBezTo>
                  <a:cubicBezTo>
                    <a:pt x="773" y="1703"/>
                    <a:pt x="875" y="1732"/>
                    <a:pt x="965" y="1732"/>
                  </a:cubicBezTo>
                  <a:cubicBezTo>
                    <a:pt x="1189" y="1732"/>
                    <a:pt x="1346" y="1554"/>
                    <a:pt x="1346" y="1248"/>
                  </a:cubicBezTo>
                  <a:cubicBezTo>
                    <a:pt x="1346" y="832"/>
                    <a:pt x="1048" y="308"/>
                    <a:pt x="679" y="93"/>
                  </a:cubicBezTo>
                  <a:cubicBezTo>
                    <a:pt x="567" y="30"/>
                    <a:pt x="462" y="0"/>
                    <a:pt x="369" y="0"/>
                  </a:cubicBezTo>
                  <a:close/>
                </a:path>
              </a:pathLst>
            </a:custGeom>
            <a:solidFill>
              <a:srgbClr val="B3B4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41"/>
            <p:cNvSpPr/>
            <p:nvPr/>
          </p:nvSpPr>
          <p:spPr>
            <a:xfrm>
              <a:off x="3126692" y="1661125"/>
              <a:ext cx="182020" cy="234180"/>
            </a:xfrm>
            <a:custGeom>
              <a:rect b="b" l="l" r="r" t="t"/>
              <a:pathLst>
                <a:path extrusionOk="0" h="1733" w="1347">
                  <a:moveTo>
                    <a:pt x="377" y="0"/>
                  </a:moveTo>
                  <a:cubicBezTo>
                    <a:pt x="152" y="0"/>
                    <a:pt x="1" y="179"/>
                    <a:pt x="1" y="484"/>
                  </a:cubicBezTo>
                  <a:cubicBezTo>
                    <a:pt x="1" y="901"/>
                    <a:pt x="299" y="1425"/>
                    <a:pt x="668" y="1639"/>
                  </a:cubicBezTo>
                  <a:cubicBezTo>
                    <a:pt x="777" y="1702"/>
                    <a:pt x="880" y="1732"/>
                    <a:pt x="972" y="1732"/>
                  </a:cubicBezTo>
                  <a:cubicBezTo>
                    <a:pt x="1192" y="1732"/>
                    <a:pt x="1346" y="1560"/>
                    <a:pt x="1346" y="1258"/>
                  </a:cubicBezTo>
                  <a:cubicBezTo>
                    <a:pt x="1346" y="829"/>
                    <a:pt x="1049" y="305"/>
                    <a:pt x="680" y="91"/>
                  </a:cubicBezTo>
                  <a:cubicBezTo>
                    <a:pt x="570" y="29"/>
                    <a:pt x="467" y="0"/>
                    <a:pt x="377" y="0"/>
                  </a:cubicBezTo>
                  <a:close/>
                </a:path>
              </a:pathLst>
            </a:custGeom>
            <a:solidFill>
              <a:srgbClr val="B3B4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4" name="Google Shape;644;p41"/>
          <p:cNvSpPr/>
          <p:nvPr/>
        </p:nvSpPr>
        <p:spPr>
          <a:xfrm>
            <a:off x="3054750" y="2745970"/>
            <a:ext cx="120800" cy="392530"/>
          </a:xfrm>
          <a:custGeom>
            <a:rect b="b" l="l" r="r" t="t"/>
            <a:pathLst>
              <a:path extrusionOk="0" h="5555" w="894">
                <a:moveTo>
                  <a:pt x="13" y="0"/>
                </a:moveTo>
                <a:lnTo>
                  <a:pt x="1" y="5382"/>
                </a:lnTo>
                <a:cubicBezTo>
                  <a:pt x="13" y="5394"/>
                  <a:pt x="25" y="5406"/>
                  <a:pt x="36" y="5406"/>
                </a:cubicBezTo>
                <a:cubicBezTo>
                  <a:pt x="205" y="5503"/>
                  <a:pt x="434" y="5555"/>
                  <a:pt x="662" y="5555"/>
                </a:cubicBezTo>
                <a:cubicBezTo>
                  <a:pt x="740" y="5555"/>
                  <a:pt x="818" y="5549"/>
                  <a:pt x="894" y="5536"/>
                </a:cubicBezTo>
                <a:lnTo>
                  <a:pt x="894" y="155"/>
                </a:lnTo>
                <a:cubicBezTo>
                  <a:pt x="826" y="163"/>
                  <a:pt x="756" y="168"/>
                  <a:pt x="685" y="168"/>
                </a:cubicBezTo>
                <a:cubicBezTo>
                  <a:pt x="457" y="168"/>
                  <a:pt x="221" y="121"/>
                  <a:pt x="48" y="12"/>
                </a:cubicBezTo>
                <a:cubicBezTo>
                  <a:pt x="36" y="12"/>
                  <a:pt x="25" y="0"/>
                  <a:pt x="13" y="0"/>
                </a:cubicBezTo>
                <a:close/>
              </a:path>
            </a:pathLst>
          </a:custGeom>
          <a:solidFill>
            <a:srgbClr val="79BDC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41"/>
          <p:cNvSpPr/>
          <p:nvPr/>
        </p:nvSpPr>
        <p:spPr>
          <a:xfrm rot="-2949886">
            <a:off x="1968824" y="2666977"/>
            <a:ext cx="335798" cy="404187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41"/>
          <p:cNvSpPr/>
          <p:nvPr/>
        </p:nvSpPr>
        <p:spPr>
          <a:xfrm>
            <a:off x="3368754" y="4484609"/>
            <a:ext cx="263576" cy="238844"/>
          </a:xfrm>
          <a:custGeom>
            <a:rect b="b" l="l" r="r" t="t"/>
            <a:pathLst>
              <a:path extrusionOk="0" h="2762" w="3048">
                <a:moveTo>
                  <a:pt x="1434" y="0"/>
                </a:moveTo>
                <a:cubicBezTo>
                  <a:pt x="1406" y="0"/>
                  <a:pt x="1379" y="1"/>
                  <a:pt x="1352" y="3"/>
                </a:cubicBezTo>
                <a:cubicBezTo>
                  <a:pt x="617" y="18"/>
                  <a:pt x="0" y="765"/>
                  <a:pt x="84" y="1495"/>
                </a:cubicBezTo>
                <a:cubicBezTo>
                  <a:pt x="165" y="2198"/>
                  <a:pt x="847" y="2762"/>
                  <a:pt x="1552" y="2762"/>
                </a:cubicBezTo>
                <a:cubicBezTo>
                  <a:pt x="1579" y="2762"/>
                  <a:pt x="1605" y="2761"/>
                  <a:pt x="1631" y="2759"/>
                </a:cubicBezTo>
                <a:cubicBezTo>
                  <a:pt x="2384" y="2714"/>
                  <a:pt x="3047" y="2023"/>
                  <a:pt x="3037" y="1269"/>
                </a:cubicBezTo>
                <a:cubicBezTo>
                  <a:pt x="3027" y="543"/>
                  <a:pt x="2169" y="0"/>
                  <a:pt x="14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41"/>
          <p:cNvSpPr/>
          <p:nvPr/>
        </p:nvSpPr>
        <p:spPr>
          <a:xfrm>
            <a:off x="8306251" y="2097076"/>
            <a:ext cx="425822" cy="409499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1"/>
          <p:cNvSpPr/>
          <p:nvPr/>
        </p:nvSpPr>
        <p:spPr>
          <a:xfrm flipH="1" rot="-9049458">
            <a:off x="1518021" y="1725926"/>
            <a:ext cx="173198" cy="208472"/>
          </a:xfrm>
          <a:custGeom>
            <a:rect b="b" l="l" r="r" t="t"/>
            <a:pathLst>
              <a:path extrusionOk="0" h="4143" w="3442">
                <a:moveTo>
                  <a:pt x="1943" y="0"/>
                </a:moveTo>
                <a:cubicBezTo>
                  <a:pt x="1302" y="0"/>
                  <a:pt x="627" y="453"/>
                  <a:pt x="351" y="1210"/>
                </a:cubicBezTo>
                <a:cubicBezTo>
                  <a:pt x="131" y="1814"/>
                  <a:pt x="0" y="2484"/>
                  <a:pt x="197" y="3096"/>
                </a:cubicBezTo>
                <a:cubicBezTo>
                  <a:pt x="378" y="3661"/>
                  <a:pt x="910" y="4143"/>
                  <a:pt x="1491" y="4143"/>
                </a:cubicBezTo>
                <a:cubicBezTo>
                  <a:pt x="1540" y="4143"/>
                  <a:pt x="1588" y="4140"/>
                  <a:pt x="1637" y="4133"/>
                </a:cubicBezTo>
                <a:cubicBezTo>
                  <a:pt x="2149" y="4061"/>
                  <a:pt x="2541" y="3639"/>
                  <a:pt x="2815" y="3201"/>
                </a:cubicBezTo>
                <a:cubicBezTo>
                  <a:pt x="3195" y="2591"/>
                  <a:pt x="3441" y="1846"/>
                  <a:pt x="3256" y="1151"/>
                </a:cubicBezTo>
                <a:cubicBezTo>
                  <a:pt x="3042" y="350"/>
                  <a:pt x="2506" y="0"/>
                  <a:pt x="1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1"/>
          <p:cNvSpPr/>
          <p:nvPr/>
        </p:nvSpPr>
        <p:spPr>
          <a:xfrm rot="4077081">
            <a:off x="2433156" y="3331019"/>
            <a:ext cx="252842" cy="243150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41"/>
          <p:cNvSpPr/>
          <p:nvPr/>
        </p:nvSpPr>
        <p:spPr>
          <a:xfrm>
            <a:off x="7693049" y="1516324"/>
            <a:ext cx="474591" cy="447087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41"/>
          <p:cNvSpPr/>
          <p:nvPr/>
        </p:nvSpPr>
        <p:spPr>
          <a:xfrm rot="-8100000">
            <a:off x="1751998" y="3399693"/>
            <a:ext cx="112302" cy="105794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41"/>
          <p:cNvSpPr/>
          <p:nvPr/>
        </p:nvSpPr>
        <p:spPr>
          <a:xfrm rot="2569324">
            <a:off x="2138213" y="2323372"/>
            <a:ext cx="112321" cy="105812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3" name="Google Shape;653;p41"/>
          <p:cNvGrpSpPr/>
          <p:nvPr/>
        </p:nvGrpSpPr>
        <p:grpSpPr>
          <a:xfrm flipH="1" rot="-1055815">
            <a:off x="3650713" y="1287276"/>
            <a:ext cx="675186" cy="2059115"/>
            <a:chOff x="4964550" y="3329725"/>
            <a:chExt cx="311350" cy="949525"/>
          </a:xfrm>
        </p:grpSpPr>
        <p:sp>
          <p:nvSpPr>
            <p:cNvPr id="654" name="Google Shape;654;p41"/>
            <p:cNvSpPr/>
            <p:nvPr/>
          </p:nvSpPr>
          <p:spPr>
            <a:xfrm>
              <a:off x="4964550" y="3518275"/>
              <a:ext cx="101600" cy="101600"/>
            </a:xfrm>
            <a:custGeom>
              <a:rect b="b" l="l" r="r" t="t"/>
              <a:pathLst>
                <a:path extrusionOk="0" h="4064" w="4064">
                  <a:moveTo>
                    <a:pt x="2032" y="1"/>
                  </a:moveTo>
                  <a:cubicBezTo>
                    <a:pt x="911" y="1"/>
                    <a:pt x="1" y="910"/>
                    <a:pt x="1" y="2032"/>
                  </a:cubicBezTo>
                  <a:cubicBezTo>
                    <a:pt x="1" y="3153"/>
                    <a:pt x="911" y="4063"/>
                    <a:pt x="2032" y="4063"/>
                  </a:cubicBezTo>
                  <a:cubicBezTo>
                    <a:pt x="3154" y="4063"/>
                    <a:pt x="4063" y="3153"/>
                    <a:pt x="4063" y="2032"/>
                  </a:cubicBezTo>
                  <a:cubicBezTo>
                    <a:pt x="4063" y="910"/>
                    <a:pt x="3154" y="1"/>
                    <a:pt x="2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41"/>
            <p:cNvSpPr/>
            <p:nvPr/>
          </p:nvSpPr>
          <p:spPr>
            <a:xfrm>
              <a:off x="4968275" y="3413275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5" y="0"/>
                  </a:moveTo>
                  <a:cubicBezTo>
                    <a:pt x="683" y="0"/>
                    <a:pt x="0" y="682"/>
                    <a:pt x="0" y="1523"/>
                  </a:cubicBezTo>
                  <a:cubicBezTo>
                    <a:pt x="0" y="2365"/>
                    <a:pt x="683" y="3048"/>
                    <a:pt x="1525" y="3048"/>
                  </a:cubicBezTo>
                  <a:cubicBezTo>
                    <a:pt x="2365" y="3048"/>
                    <a:pt x="3048" y="2365"/>
                    <a:pt x="3048" y="1523"/>
                  </a:cubicBezTo>
                  <a:cubicBezTo>
                    <a:pt x="3048" y="682"/>
                    <a:pt x="2365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41"/>
            <p:cNvSpPr/>
            <p:nvPr/>
          </p:nvSpPr>
          <p:spPr>
            <a:xfrm>
              <a:off x="5015350" y="3646500"/>
              <a:ext cx="76175" cy="76200"/>
            </a:xfrm>
            <a:custGeom>
              <a:rect b="b" l="l" r="r" t="t"/>
              <a:pathLst>
                <a:path extrusionOk="0" h="3048" w="3047">
                  <a:moveTo>
                    <a:pt x="1523" y="1"/>
                  </a:moveTo>
                  <a:cubicBezTo>
                    <a:pt x="682" y="1"/>
                    <a:pt x="0" y="683"/>
                    <a:pt x="0" y="1524"/>
                  </a:cubicBezTo>
                  <a:cubicBezTo>
                    <a:pt x="0" y="2365"/>
                    <a:pt x="682" y="3047"/>
                    <a:pt x="1523" y="3047"/>
                  </a:cubicBezTo>
                  <a:cubicBezTo>
                    <a:pt x="2365" y="3047"/>
                    <a:pt x="3046" y="2365"/>
                    <a:pt x="3046" y="1524"/>
                  </a:cubicBezTo>
                  <a:cubicBezTo>
                    <a:pt x="3046" y="683"/>
                    <a:pt x="2365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41"/>
            <p:cNvSpPr/>
            <p:nvPr/>
          </p:nvSpPr>
          <p:spPr>
            <a:xfrm>
              <a:off x="5075000" y="3738200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4" y="1"/>
                  </a:moveTo>
                  <a:cubicBezTo>
                    <a:pt x="683" y="1"/>
                    <a:pt x="1" y="682"/>
                    <a:pt x="1" y="1524"/>
                  </a:cubicBezTo>
                  <a:cubicBezTo>
                    <a:pt x="1" y="2365"/>
                    <a:pt x="683" y="3047"/>
                    <a:pt x="1524" y="3047"/>
                  </a:cubicBezTo>
                  <a:cubicBezTo>
                    <a:pt x="2365" y="3047"/>
                    <a:pt x="3047" y="2365"/>
                    <a:pt x="3047" y="1524"/>
                  </a:cubicBezTo>
                  <a:cubicBezTo>
                    <a:pt x="3047" y="682"/>
                    <a:pt x="2365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41"/>
            <p:cNvSpPr/>
            <p:nvPr/>
          </p:nvSpPr>
          <p:spPr>
            <a:xfrm>
              <a:off x="5145975" y="383577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41"/>
            <p:cNvSpPr/>
            <p:nvPr/>
          </p:nvSpPr>
          <p:spPr>
            <a:xfrm>
              <a:off x="5187050" y="3913225"/>
              <a:ext cx="59300" cy="59275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41"/>
            <p:cNvSpPr/>
            <p:nvPr/>
          </p:nvSpPr>
          <p:spPr>
            <a:xfrm>
              <a:off x="5225125" y="4005375"/>
              <a:ext cx="42375" cy="42325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41"/>
            <p:cNvSpPr/>
            <p:nvPr/>
          </p:nvSpPr>
          <p:spPr>
            <a:xfrm>
              <a:off x="5233550" y="4080125"/>
              <a:ext cx="42350" cy="42325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41"/>
            <p:cNvSpPr/>
            <p:nvPr/>
          </p:nvSpPr>
          <p:spPr>
            <a:xfrm>
              <a:off x="5229800" y="4160375"/>
              <a:ext cx="42325" cy="42325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41"/>
            <p:cNvSpPr/>
            <p:nvPr/>
          </p:nvSpPr>
          <p:spPr>
            <a:xfrm>
              <a:off x="5212400" y="4236900"/>
              <a:ext cx="42350" cy="42350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41"/>
            <p:cNvSpPr/>
            <p:nvPr/>
          </p:nvSpPr>
          <p:spPr>
            <a:xfrm>
              <a:off x="4992175" y="332972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5" y="0"/>
                  </a:moveTo>
                  <a:cubicBezTo>
                    <a:pt x="530" y="0"/>
                    <a:pt x="1" y="531"/>
                    <a:pt x="1" y="1185"/>
                  </a:cubicBezTo>
                  <a:cubicBezTo>
                    <a:pt x="1" y="1840"/>
                    <a:pt x="530" y="2369"/>
                    <a:pt x="1185" y="2369"/>
                  </a:cubicBezTo>
                  <a:cubicBezTo>
                    <a:pt x="1839" y="2369"/>
                    <a:pt x="2370" y="1840"/>
                    <a:pt x="2370" y="1185"/>
                  </a:cubicBezTo>
                  <a:cubicBezTo>
                    <a:pt x="2370" y="531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5" name="Google Shape;665;p41"/>
          <p:cNvSpPr/>
          <p:nvPr/>
        </p:nvSpPr>
        <p:spPr>
          <a:xfrm rot="-8100000">
            <a:off x="7967523" y="3468193"/>
            <a:ext cx="112302" cy="105794"/>
          </a:xfrm>
          <a:custGeom>
            <a:rect b="b" l="l" r="r" t="t"/>
            <a:pathLst>
              <a:path extrusionOk="0" h="10989" w="11665">
                <a:moveTo>
                  <a:pt x="7985" y="1"/>
                </a:moveTo>
                <a:cubicBezTo>
                  <a:pt x="5453" y="1"/>
                  <a:pt x="2307" y="1815"/>
                  <a:pt x="1177" y="3510"/>
                </a:cubicBezTo>
                <a:cubicBezTo>
                  <a:pt x="1" y="5273"/>
                  <a:pt x="369" y="7831"/>
                  <a:pt x="1846" y="9350"/>
                </a:cubicBezTo>
                <a:cubicBezTo>
                  <a:pt x="2902" y="10437"/>
                  <a:pt x="4421" y="10989"/>
                  <a:pt x="5942" y="10989"/>
                </a:cubicBezTo>
                <a:cubicBezTo>
                  <a:pt x="6548" y="10989"/>
                  <a:pt x="7154" y="10902"/>
                  <a:pt x="7731" y="10726"/>
                </a:cubicBezTo>
                <a:cubicBezTo>
                  <a:pt x="8592" y="10463"/>
                  <a:pt x="9413" y="10010"/>
                  <a:pt x="9996" y="9324"/>
                </a:cubicBezTo>
                <a:cubicBezTo>
                  <a:pt x="10748" y="8439"/>
                  <a:pt x="11040" y="7261"/>
                  <a:pt x="11258" y="6121"/>
                </a:cubicBezTo>
                <a:cubicBezTo>
                  <a:pt x="11491" y="4902"/>
                  <a:pt x="11665" y="3628"/>
                  <a:pt x="11328" y="2434"/>
                </a:cubicBezTo>
                <a:cubicBezTo>
                  <a:pt x="10830" y="668"/>
                  <a:pt x="9520" y="1"/>
                  <a:pt x="79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EPI - Videos</a:t>
            </a:r>
            <a:endParaRPr/>
          </a:p>
        </p:txBody>
      </p:sp>
      <p:sp>
        <p:nvSpPr>
          <p:cNvPr id="772" name="Google Shape;772;p50"/>
          <p:cNvSpPr txBox="1"/>
          <p:nvPr>
            <p:ph idx="1" type="body"/>
          </p:nvPr>
        </p:nvSpPr>
        <p:spPr>
          <a:xfrm>
            <a:off x="720000" y="1233500"/>
            <a:ext cx="7704000" cy="5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50"/>
          <p:cNvSpPr txBox="1"/>
          <p:nvPr/>
        </p:nvSpPr>
        <p:spPr>
          <a:xfrm>
            <a:off x="588325" y="16547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Lavado de manos quirurgico</a:t>
            </a:r>
            <a:endParaRPr/>
          </a:p>
        </p:txBody>
      </p:sp>
      <p:sp>
        <p:nvSpPr>
          <p:cNvPr id="774" name="Google Shape;774;p50"/>
          <p:cNvSpPr txBox="1"/>
          <p:nvPr/>
        </p:nvSpPr>
        <p:spPr>
          <a:xfrm>
            <a:off x="588325" y="25717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Puesta de bata y enguantado (Técnica asistida, y no asistida)</a:t>
            </a:r>
            <a:endParaRPr/>
          </a:p>
        </p:txBody>
      </p:sp>
      <p:pic>
        <p:nvPicPr>
          <p:cNvPr id="775" name="Google Shape;775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0025" y="1188679"/>
            <a:ext cx="2764151" cy="13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0663" y="2882087"/>
            <a:ext cx="2942868" cy="1961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51"/>
          <p:cNvSpPr txBox="1"/>
          <p:nvPr>
            <p:ph idx="1" type="subTitle"/>
          </p:nvPr>
        </p:nvSpPr>
        <p:spPr>
          <a:xfrm>
            <a:off x="4510724" y="1790550"/>
            <a:ext cx="3361500" cy="4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 equipo quirúrgico está formado por…</a:t>
            </a:r>
            <a:endParaRPr/>
          </a:p>
        </p:txBody>
      </p:sp>
      <p:sp>
        <p:nvSpPr>
          <p:cNvPr id="782" name="Google Shape;782;p5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Equipo Quirúrgico</a:t>
            </a:r>
            <a:endParaRPr/>
          </a:p>
        </p:txBody>
      </p:sp>
      <p:sp>
        <p:nvSpPr>
          <p:cNvPr id="783" name="Google Shape;783;p51"/>
          <p:cNvSpPr txBox="1"/>
          <p:nvPr>
            <p:ph idx="3" type="subTitle"/>
          </p:nvPr>
        </p:nvSpPr>
        <p:spPr>
          <a:xfrm>
            <a:off x="4510725" y="2303850"/>
            <a:ext cx="36816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Cirujano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Anestesista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Enfermero</a:t>
            </a:r>
            <a:r>
              <a:rPr lang="en"/>
              <a:t> anestesista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Enfermero de quirófano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Técnicos quirúrgicos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Residentes o Estudiantes de Medicina</a:t>
            </a:r>
            <a:endParaRPr/>
          </a:p>
        </p:txBody>
      </p:sp>
      <p:pic>
        <p:nvPicPr>
          <p:cNvPr id="784" name="Google Shape;78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171" y="1364075"/>
            <a:ext cx="3865102" cy="314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2"/>
          <p:cNvSpPr txBox="1"/>
          <p:nvPr>
            <p:ph idx="1" type="subTitle"/>
          </p:nvPr>
        </p:nvSpPr>
        <p:spPr>
          <a:xfrm>
            <a:off x="497499" y="1515600"/>
            <a:ext cx="3169500" cy="4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Anestesia General</a:t>
            </a:r>
            <a:endParaRPr/>
          </a:p>
        </p:txBody>
      </p:sp>
      <p:sp>
        <p:nvSpPr>
          <p:cNvPr id="790" name="Google Shape;790;p5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Tipos de Anestesia</a:t>
            </a:r>
            <a:endParaRPr/>
          </a:p>
        </p:txBody>
      </p:sp>
      <p:sp>
        <p:nvSpPr>
          <p:cNvPr id="791" name="Google Shape;791;p52"/>
          <p:cNvSpPr txBox="1"/>
          <p:nvPr>
            <p:ph idx="3" type="subTitle"/>
          </p:nvPr>
        </p:nvSpPr>
        <p:spPr>
          <a:xfrm>
            <a:off x="497495" y="1951500"/>
            <a:ext cx="31695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Durante la anestesia general, un paciente está </a:t>
            </a:r>
            <a:r>
              <a:rPr lang="en"/>
              <a:t>inconsciente</a:t>
            </a:r>
            <a:r>
              <a:rPr lang="en"/>
              <a:t> y no tiene conciencia ni sensaciones. </a:t>
            </a:r>
            <a:r>
              <a:rPr lang="en"/>
              <a:t>Este</a:t>
            </a:r>
            <a:r>
              <a:rPr lang="en"/>
              <a:t> tipo de anestesia se administra a través de un tubo de respiración o vías intravenosas.</a:t>
            </a:r>
            <a:endParaRPr/>
          </a:p>
        </p:txBody>
      </p:sp>
      <p:sp>
        <p:nvSpPr>
          <p:cNvPr id="792" name="Google Shape;792;p52"/>
          <p:cNvSpPr txBox="1"/>
          <p:nvPr>
            <p:ph idx="3" type="subTitle"/>
          </p:nvPr>
        </p:nvSpPr>
        <p:spPr>
          <a:xfrm>
            <a:off x="4572001" y="2080700"/>
            <a:ext cx="38520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Anestesia regional hace que un área del cuerpo se adormezca para evitar que el paciente sienta dolor. Puede bloquear completamente la sensación en el área del cuerpo. El </a:t>
            </a:r>
            <a:r>
              <a:rPr lang="en" sz="1200"/>
              <a:t>medicamento</a:t>
            </a:r>
            <a:r>
              <a:rPr lang="en" sz="1200"/>
              <a:t> anestésico se inyecta cerca del grupo de nervios que proporcionan sensación a esta área.</a:t>
            </a:r>
            <a:endParaRPr sz="1200"/>
          </a:p>
        </p:txBody>
      </p:sp>
      <p:sp>
        <p:nvSpPr>
          <p:cNvPr id="793" name="Google Shape;793;p52"/>
          <p:cNvSpPr txBox="1"/>
          <p:nvPr>
            <p:ph idx="3" type="subTitle"/>
          </p:nvPr>
        </p:nvSpPr>
        <p:spPr>
          <a:xfrm>
            <a:off x="2622525" y="3732325"/>
            <a:ext cx="3169500" cy="1158300"/>
          </a:xfrm>
          <a:prstGeom prst="rect">
            <a:avLst/>
          </a:prstGeom>
          <a:solidFill>
            <a:schemeClr val="accent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anestesia local se inyecta con una aguja o se aplica como crema para adormecer un área pequeña. A </a:t>
            </a:r>
            <a:r>
              <a:rPr lang="en"/>
              <a:t>menudo</a:t>
            </a:r>
            <a:r>
              <a:rPr lang="en"/>
              <a:t> se usa para cirugías menores.</a:t>
            </a:r>
            <a:endParaRPr/>
          </a:p>
        </p:txBody>
      </p:sp>
      <p:sp>
        <p:nvSpPr>
          <p:cNvPr id="794" name="Google Shape;794;p52"/>
          <p:cNvSpPr txBox="1"/>
          <p:nvPr>
            <p:ph idx="1" type="subTitle"/>
          </p:nvPr>
        </p:nvSpPr>
        <p:spPr>
          <a:xfrm>
            <a:off x="4987649" y="1515600"/>
            <a:ext cx="3169500" cy="4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Anestesia Regional</a:t>
            </a:r>
            <a:endParaRPr/>
          </a:p>
        </p:txBody>
      </p:sp>
      <p:sp>
        <p:nvSpPr>
          <p:cNvPr id="795" name="Google Shape;795;p52"/>
          <p:cNvSpPr txBox="1"/>
          <p:nvPr>
            <p:ph idx="1" type="subTitle"/>
          </p:nvPr>
        </p:nvSpPr>
        <p:spPr>
          <a:xfrm>
            <a:off x="2987249" y="3365675"/>
            <a:ext cx="3169500" cy="4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Anestesia Local</a:t>
            </a:r>
            <a:endParaRPr/>
          </a:p>
        </p:txBody>
      </p:sp>
      <p:pic>
        <p:nvPicPr>
          <p:cNvPr id="796" name="Google Shape;79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225" y="3554688"/>
            <a:ext cx="1737887" cy="115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6750" y="3555131"/>
            <a:ext cx="1737876" cy="115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53"/>
          <p:cNvSpPr txBox="1"/>
          <p:nvPr>
            <p:ph idx="1" type="subTitle"/>
          </p:nvPr>
        </p:nvSpPr>
        <p:spPr>
          <a:xfrm>
            <a:off x="2284498" y="1192825"/>
            <a:ext cx="5587800" cy="4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Cirugía Cardiotorácica</a:t>
            </a:r>
            <a:endParaRPr/>
          </a:p>
        </p:txBody>
      </p:sp>
      <p:sp>
        <p:nvSpPr>
          <p:cNvPr id="803" name="Google Shape;803;p53"/>
          <p:cNvSpPr txBox="1"/>
          <p:nvPr>
            <p:ph idx="2" type="subTitle"/>
          </p:nvPr>
        </p:nvSpPr>
        <p:spPr>
          <a:xfrm>
            <a:off x="2284512" y="2536025"/>
            <a:ext cx="5587800" cy="4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Parto</a:t>
            </a:r>
            <a:endParaRPr/>
          </a:p>
        </p:txBody>
      </p:sp>
      <p:sp>
        <p:nvSpPr>
          <p:cNvPr id="804" name="Google Shape;804;p5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Ejemplos: Usos de la Anestesia</a:t>
            </a:r>
            <a:endParaRPr/>
          </a:p>
        </p:txBody>
      </p:sp>
      <p:sp>
        <p:nvSpPr>
          <p:cNvPr id="805" name="Google Shape;805;p53"/>
          <p:cNvSpPr txBox="1"/>
          <p:nvPr>
            <p:ph idx="3" type="subTitle"/>
          </p:nvPr>
        </p:nvSpPr>
        <p:spPr>
          <a:xfrm>
            <a:off x="2284521" y="1494600"/>
            <a:ext cx="36840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 cirugías grandes como la cirugía cardiotorácica utilizan anestesia general donde el paciente no es consciente.</a:t>
            </a:r>
            <a:endParaRPr/>
          </a:p>
        </p:txBody>
      </p:sp>
      <p:sp>
        <p:nvSpPr>
          <p:cNvPr id="806" name="Google Shape;806;p53"/>
          <p:cNvSpPr txBox="1"/>
          <p:nvPr>
            <p:ph idx="4" type="subTitle"/>
          </p:nvPr>
        </p:nvSpPr>
        <p:spPr>
          <a:xfrm>
            <a:off x="2284520" y="2816700"/>
            <a:ext cx="35241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 epidurales adormecen la región del abdomen.El uso más común es para el parto.</a:t>
            </a:r>
            <a:endParaRPr/>
          </a:p>
        </p:txBody>
      </p:sp>
      <p:sp>
        <p:nvSpPr>
          <p:cNvPr id="807" name="Google Shape;807;p53"/>
          <p:cNvSpPr txBox="1"/>
          <p:nvPr>
            <p:ph idx="2" type="subTitle"/>
          </p:nvPr>
        </p:nvSpPr>
        <p:spPr>
          <a:xfrm>
            <a:off x="2284512" y="3645163"/>
            <a:ext cx="5587800" cy="4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Cirugía de Juanete</a:t>
            </a:r>
            <a:endParaRPr/>
          </a:p>
        </p:txBody>
      </p:sp>
      <p:sp>
        <p:nvSpPr>
          <p:cNvPr id="808" name="Google Shape;808;p53"/>
          <p:cNvSpPr txBox="1"/>
          <p:nvPr>
            <p:ph idx="4" type="subTitle"/>
          </p:nvPr>
        </p:nvSpPr>
        <p:spPr>
          <a:xfrm>
            <a:off x="2284525" y="3970075"/>
            <a:ext cx="3524100" cy="999000"/>
          </a:xfrm>
          <a:prstGeom prst="rect">
            <a:avLst/>
          </a:prstGeom>
          <a:solidFill>
            <a:schemeClr val="accent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anestesiólogo inyecta una anestesia local en el pie. El paciente está despierto durante este procedimiento y solo el pie está entumecido.</a:t>
            </a:r>
            <a:endParaRPr/>
          </a:p>
        </p:txBody>
      </p:sp>
      <p:pic>
        <p:nvPicPr>
          <p:cNvPr id="809" name="Google Shape;80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8625" y="1405064"/>
            <a:ext cx="2351800" cy="100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8625" y="2646125"/>
            <a:ext cx="2351800" cy="99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8657" y="3879247"/>
            <a:ext cx="2878894" cy="8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5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Los s</a:t>
            </a:r>
            <a:r>
              <a:rPr lang="en" sz="2300">
                <a:solidFill>
                  <a:schemeClr val="dk1"/>
                </a:solidFill>
              </a:rPr>
              <a:t>íntomas/ molestias típicas después de la cirugía:</a:t>
            </a:r>
            <a:endParaRPr sz="2800"/>
          </a:p>
        </p:txBody>
      </p:sp>
      <p:sp>
        <p:nvSpPr>
          <p:cNvPr id="817" name="Google Shape;817;p54"/>
          <p:cNvSpPr txBox="1"/>
          <p:nvPr>
            <p:ph idx="1" type="subTitle"/>
          </p:nvPr>
        </p:nvSpPr>
        <p:spPr>
          <a:xfrm>
            <a:off x="963725" y="1357475"/>
            <a:ext cx="4738500" cy="30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Depende del tipo de cirugía, pero aquí hay algunas molestias típicas: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exend"/>
              <a:buChar char="●"/>
            </a:pPr>
            <a:r>
              <a:rPr lang="en" sz="1800"/>
              <a:t>Náuseas/ vómitos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exend"/>
              <a:buChar char="●"/>
            </a:pPr>
            <a:r>
              <a:rPr lang="en" sz="1800"/>
              <a:t>Dolor de garganta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exend"/>
              <a:buChar char="●"/>
            </a:pPr>
            <a:r>
              <a:rPr lang="en" sz="1800"/>
              <a:t>Dolor y inflamación del sitio de la incisión</a:t>
            </a:r>
            <a:endParaRPr sz="18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 sz="1800"/>
              <a:t>Inquietud y insomnio</a:t>
            </a:r>
            <a:endParaRPr sz="18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 sz="1800"/>
              <a:t>Sed</a:t>
            </a:r>
            <a:endParaRPr sz="18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 sz="1800"/>
              <a:t>Estreñimiento y gases</a:t>
            </a:r>
            <a:endParaRPr sz="1800"/>
          </a:p>
        </p:txBody>
      </p:sp>
      <p:sp>
        <p:nvSpPr>
          <p:cNvPr id="818" name="Google Shape;818;p54"/>
          <p:cNvSpPr/>
          <p:nvPr/>
        </p:nvSpPr>
        <p:spPr>
          <a:xfrm>
            <a:off x="6011974" y="938488"/>
            <a:ext cx="2188743" cy="3080389"/>
          </a:xfrm>
          <a:custGeom>
            <a:rect b="b" l="l" r="r" t="t"/>
            <a:pathLst>
              <a:path extrusionOk="0" h="12475" w="8864">
                <a:moveTo>
                  <a:pt x="4240" y="0"/>
                </a:moveTo>
                <a:cubicBezTo>
                  <a:pt x="1692" y="0"/>
                  <a:pt x="376" y="4674"/>
                  <a:pt x="186" y="6747"/>
                </a:cubicBezTo>
                <a:cubicBezTo>
                  <a:pt x="1" y="8768"/>
                  <a:pt x="838" y="11021"/>
                  <a:pt x="2665" y="11905"/>
                </a:cubicBezTo>
                <a:cubicBezTo>
                  <a:pt x="3103" y="12118"/>
                  <a:pt x="3579" y="12243"/>
                  <a:pt x="4055" y="12344"/>
                </a:cubicBezTo>
                <a:cubicBezTo>
                  <a:pt x="4391" y="12415"/>
                  <a:pt x="4735" y="12474"/>
                  <a:pt x="5076" y="12474"/>
                </a:cubicBezTo>
                <a:cubicBezTo>
                  <a:pt x="5237" y="12474"/>
                  <a:pt x="5397" y="12461"/>
                  <a:pt x="5556" y="12430"/>
                </a:cubicBezTo>
                <a:cubicBezTo>
                  <a:pt x="6678" y="12208"/>
                  <a:pt x="7433" y="11146"/>
                  <a:pt x="7863" y="10085"/>
                </a:cubicBezTo>
                <a:cubicBezTo>
                  <a:pt x="8864" y="7613"/>
                  <a:pt x="8681" y="4691"/>
                  <a:pt x="7381" y="2363"/>
                </a:cubicBezTo>
                <a:cubicBezTo>
                  <a:pt x="6994" y="1672"/>
                  <a:pt x="6504" y="1021"/>
                  <a:pt x="5849" y="572"/>
                </a:cubicBezTo>
                <a:cubicBezTo>
                  <a:pt x="5266" y="173"/>
                  <a:pt x="4730" y="0"/>
                  <a:pt x="42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54"/>
          <p:cNvSpPr/>
          <p:nvPr/>
        </p:nvSpPr>
        <p:spPr>
          <a:xfrm rot="2080476">
            <a:off x="5395946" y="2957592"/>
            <a:ext cx="2016894" cy="1263405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0" name="Google Shape;820;p54"/>
          <p:cNvPicPr preferRelativeResize="0"/>
          <p:nvPr/>
        </p:nvPicPr>
        <p:blipFill rotWithShape="1">
          <a:blip r:embed="rId3">
            <a:alphaModFix/>
          </a:blip>
          <a:srcRect b="0" l="16334" r="29792" t="0"/>
          <a:stretch/>
        </p:blipFill>
        <p:spPr>
          <a:xfrm>
            <a:off x="6011950" y="1459329"/>
            <a:ext cx="2188800" cy="2708100"/>
          </a:xfrm>
          <a:prstGeom prst="roundRect">
            <a:avLst>
              <a:gd fmla="val 8408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5"/>
          <p:cNvSpPr/>
          <p:nvPr/>
        </p:nvSpPr>
        <p:spPr>
          <a:xfrm>
            <a:off x="944575" y="1252550"/>
            <a:ext cx="5067300" cy="3181500"/>
          </a:xfrm>
          <a:prstGeom prst="roundRect">
            <a:avLst>
              <a:gd fmla="val 4705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55"/>
          <p:cNvSpPr/>
          <p:nvPr/>
        </p:nvSpPr>
        <p:spPr>
          <a:xfrm>
            <a:off x="944575" y="2293425"/>
            <a:ext cx="5067300" cy="107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55"/>
          <p:cNvSpPr txBox="1"/>
          <p:nvPr>
            <p:ph type="title"/>
          </p:nvPr>
        </p:nvSpPr>
        <p:spPr>
          <a:xfrm>
            <a:off x="720000" y="445025"/>
            <a:ext cx="713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Las complicaciones después de la cirugía:</a:t>
            </a:r>
            <a:endParaRPr sz="2800"/>
          </a:p>
        </p:txBody>
      </p:sp>
      <p:sp>
        <p:nvSpPr>
          <p:cNvPr id="828" name="Google Shape;828;p55"/>
          <p:cNvSpPr txBox="1"/>
          <p:nvPr/>
        </p:nvSpPr>
        <p:spPr>
          <a:xfrm>
            <a:off x="1913400" y="1584338"/>
            <a:ext cx="1547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rPr>
              <a:t>El choque</a:t>
            </a:r>
            <a:endParaRPr sz="2400">
              <a:solidFill>
                <a:schemeClr val="dk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829" name="Google Shape;829;p55"/>
          <p:cNvSpPr txBox="1"/>
          <p:nvPr/>
        </p:nvSpPr>
        <p:spPr>
          <a:xfrm>
            <a:off x="3433375" y="1584350"/>
            <a:ext cx="2411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Es cuando no hay suficiente sangre circulando en su cuerpo debido a una caída en la presión arterial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30" name="Google Shape;830;p55"/>
          <p:cNvSpPr txBox="1"/>
          <p:nvPr/>
        </p:nvSpPr>
        <p:spPr>
          <a:xfrm>
            <a:off x="1885663" y="2640200"/>
            <a:ext cx="1547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rPr>
              <a:t>La hemorragia</a:t>
            </a:r>
            <a:endParaRPr sz="2000">
              <a:solidFill>
                <a:schemeClr val="dk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831" name="Google Shape;831;p55"/>
          <p:cNvSpPr txBox="1"/>
          <p:nvPr/>
        </p:nvSpPr>
        <p:spPr>
          <a:xfrm>
            <a:off x="3366301" y="2587125"/>
            <a:ext cx="2411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Es la pérdida rápida de sangre, que es también una de las causas del choque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32" name="Google Shape;832;p55"/>
          <p:cNvSpPr txBox="1"/>
          <p:nvPr/>
        </p:nvSpPr>
        <p:spPr>
          <a:xfrm>
            <a:off x="1887525" y="3589907"/>
            <a:ext cx="15477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rPr>
              <a:t>Infección de la herida</a:t>
            </a:r>
            <a:endParaRPr sz="2000">
              <a:solidFill>
                <a:schemeClr val="dk1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833" name="Google Shape;833;p55"/>
          <p:cNvSpPr txBox="1"/>
          <p:nvPr/>
        </p:nvSpPr>
        <p:spPr>
          <a:xfrm>
            <a:off x="3433375" y="3589900"/>
            <a:ext cx="24114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Es cuando las bacterias entran en el sitio de la incisión y retrasan el proceso de curación, a veces incluso se propagan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834" name="Google Shape;834;p55"/>
          <p:cNvGrpSpPr/>
          <p:nvPr/>
        </p:nvGrpSpPr>
        <p:grpSpPr>
          <a:xfrm>
            <a:off x="6202350" y="1245650"/>
            <a:ext cx="2012100" cy="3195300"/>
            <a:chOff x="6259500" y="1238775"/>
            <a:chExt cx="2012100" cy="3195300"/>
          </a:xfrm>
        </p:grpSpPr>
        <p:sp>
          <p:nvSpPr>
            <p:cNvPr id="835" name="Google Shape;835;p55"/>
            <p:cNvSpPr/>
            <p:nvPr/>
          </p:nvSpPr>
          <p:spPr>
            <a:xfrm>
              <a:off x="6259500" y="1238775"/>
              <a:ext cx="2012100" cy="3195300"/>
            </a:xfrm>
            <a:prstGeom prst="roundRect">
              <a:avLst>
                <a:gd fmla="val 8049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36" name="Google Shape;836;p55"/>
            <p:cNvGrpSpPr/>
            <p:nvPr/>
          </p:nvGrpSpPr>
          <p:grpSpPr>
            <a:xfrm>
              <a:off x="6479550" y="1333352"/>
              <a:ext cx="1547717" cy="3055657"/>
              <a:chOff x="6479550" y="1333352"/>
              <a:chExt cx="1547717" cy="3055657"/>
            </a:xfrm>
          </p:grpSpPr>
          <p:sp>
            <p:nvSpPr>
              <p:cNvPr id="837" name="Google Shape;837;p55"/>
              <p:cNvSpPr/>
              <p:nvPr/>
            </p:nvSpPr>
            <p:spPr>
              <a:xfrm>
                <a:off x="6479550" y="1333352"/>
                <a:ext cx="1547717" cy="3055657"/>
              </a:xfrm>
              <a:custGeom>
                <a:rect b="b" l="l" r="r" t="t"/>
                <a:pathLst>
                  <a:path extrusionOk="0" h="132898" w="67314">
                    <a:moveTo>
                      <a:pt x="33654" y="1"/>
                    </a:moveTo>
                    <a:cubicBezTo>
                      <a:pt x="29775" y="3"/>
                      <a:pt x="27337" y="2754"/>
                      <a:pt x="26861" y="4461"/>
                    </a:cubicBezTo>
                    <a:cubicBezTo>
                      <a:pt x="26363" y="6246"/>
                      <a:pt x="26846" y="9056"/>
                      <a:pt x="26846" y="9056"/>
                    </a:cubicBezTo>
                    <a:cubicBezTo>
                      <a:pt x="26846" y="9056"/>
                      <a:pt x="26714" y="8993"/>
                      <a:pt x="26533" y="8993"/>
                    </a:cubicBezTo>
                    <a:cubicBezTo>
                      <a:pt x="26291" y="8993"/>
                      <a:pt x="25962" y="9106"/>
                      <a:pt x="25744" y="9630"/>
                    </a:cubicBezTo>
                    <a:cubicBezTo>
                      <a:pt x="25287" y="10731"/>
                      <a:pt x="26842" y="11576"/>
                      <a:pt x="27089" y="12241"/>
                    </a:cubicBezTo>
                    <a:cubicBezTo>
                      <a:pt x="27199" y="12538"/>
                      <a:pt x="27370" y="12631"/>
                      <a:pt x="27541" y="12631"/>
                    </a:cubicBezTo>
                    <a:cubicBezTo>
                      <a:pt x="27826" y="12631"/>
                      <a:pt x="28111" y="12372"/>
                      <a:pt x="28111" y="12372"/>
                    </a:cubicBezTo>
                    <a:cubicBezTo>
                      <a:pt x="28111" y="12372"/>
                      <a:pt x="28607" y="13083"/>
                      <a:pt x="28919" y="14392"/>
                    </a:cubicBezTo>
                    <a:cubicBezTo>
                      <a:pt x="29194" y="15541"/>
                      <a:pt x="29572" y="18841"/>
                      <a:pt x="29304" y="20108"/>
                    </a:cubicBezTo>
                    <a:cubicBezTo>
                      <a:pt x="29083" y="21156"/>
                      <a:pt x="24894" y="21730"/>
                      <a:pt x="22102" y="22452"/>
                    </a:cubicBezTo>
                    <a:cubicBezTo>
                      <a:pt x="19309" y="23175"/>
                      <a:pt x="17471" y="24356"/>
                      <a:pt x="16450" y="26393"/>
                    </a:cubicBezTo>
                    <a:cubicBezTo>
                      <a:pt x="15427" y="28428"/>
                      <a:pt x="15397" y="31086"/>
                      <a:pt x="15533" y="33121"/>
                    </a:cubicBezTo>
                    <a:cubicBezTo>
                      <a:pt x="15669" y="35158"/>
                      <a:pt x="14817" y="36970"/>
                      <a:pt x="14525" y="38148"/>
                    </a:cubicBezTo>
                    <a:cubicBezTo>
                      <a:pt x="14176" y="39550"/>
                      <a:pt x="13733" y="42215"/>
                      <a:pt x="13467" y="43442"/>
                    </a:cubicBezTo>
                    <a:cubicBezTo>
                      <a:pt x="13139" y="44956"/>
                      <a:pt x="11713" y="47663"/>
                      <a:pt x="11168" y="50027"/>
                    </a:cubicBezTo>
                    <a:cubicBezTo>
                      <a:pt x="10624" y="52391"/>
                      <a:pt x="7702" y="55425"/>
                      <a:pt x="6870" y="58471"/>
                    </a:cubicBezTo>
                    <a:cubicBezTo>
                      <a:pt x="5900" y="62018"/>
                      <a:pt x="4794" y="65366"/>
                      <a:pt x="4359" y="66590"/>
                    </a:cubicBezTo>
                    <a:cubicBezTo>
                      <a:pt x="3900" y="67886"/>
                      <a:pt x="2828" y="68330"/>
                      <a:pt x="2113" y="69250"/>
                    </a:cubicBezTo>
                    <a:cubicBezTo>
                      <a:pt x="1398" y="70169"/>
                      <a:pt x="838" y="72081"/>
                      <a:pt x="284" y="73814"/>
                    </a:cubicBezTo>
                    <a:cubicBezTo>
                      <a:pt x="1" y="74701"/>
                      <a:pt x="499" y="75117"/>
                      <a:pt x="935" y="75117"/>
                    </a:cubicBezTo>
                    <a:cubicBezTo>
                      <a:pt x="1100" y="75117"/>
                      <a:pt x="1256" y="75057"/>
                      <a:pt x="1358" y="74940"/>
                    </a:cubicBezTo>
                    <a:cubicBezTo>
                      <a:pt x="1621" y="74637"/>
                      <a:pt x="2151" y="73141"/>
                      <a:pt x="2517" y="73115"/>
                    </a:cubicBezTo>
                    <a:cubicBezTo>
                      <a:pt x="2527" y="73114"/>
                      <a:pt x="2538" y="73114"/>
                      <a:pt x="2548" y="73114"/>
                    </a:cubicBezTo>
                    <a:cubicBezTo>
                      <a:pt x="3028" y="73114"/>
                      <a:pt x="2750" y="73952"/>
                      <a:pt x="2660" y="74349"/>
                    </a:cubicBezTo>
                    <a:cubicBezTo>
                      <a:pt x="2558" y="74804"/>
                      <a:pt x="2238" y="76594"/>
                      <a:pt x="1869" y="77915"/>
                    </a:cubicBezTo>
                    <a:cubicBezTo>
                      <a:pt x="1643" y="78727"/>
                      <a:pt x="1997" y="79065"/>
                      <a:pt x="2357" y="79065"/>
                    </a:cubicBezTo>
                    <a:cubicBezTo>
                      <a:pt x="2594" y="79065"/>
                      <a:pt x="2833" y="78919"/>
                      <a:pt x="2912" y="78665"/>
                    </a:cubicBezTo>
                    <a:cubicBezTo>
                      <a:pt x="3118" y="77997"/>
                      <a:pt x="4028" y="74841"/>
                      <a:pt x="4028" y="74841"/>
                    </a:cubicBezTo>
                    <a:lnTo>
                      <a:pt x="4028" y="74841"/>
                    </a:lnTo>
                    <a:cubicBezTo>
                      <a:pt x="4028" y="74841"/>
                      <a:pt x="3567" y="77798"/>
                      <a:pt x="3228" y="79118"/>
                    </a:cubicBezTo>
                    <a:cubicBezTo>
                      <a:pt x="3060" y="79771"/>
                      <a:pt x="3393" y="80085"/>
                      <a:pt x="3751" y="80085"/>
                    </a:cubicBezTo>
                    <a:cubicBezTo>
                      <a:pt x="4044" y="80085"/>
                      <a:pt x="4355" y="79875"/>
                      <a:pt x="4422" y="79469"/>
                    </a:cubicBezTo>
                    <a:cubicBezTo>
                      <a:pt x="4543" y="78727"/>
                      <a:pt x="5585" y="75463"/>
                      <a:pt x="5585" y="75463"/>
                    </a:cubicBezTo>
                    <a:lnTo>
                      <a:pt x="5585" y="75463"/>
                    </a:lnTo>
                    <a:cubicBezTo>
                      <a:pt x="5585" y="75463"/>
                      <a:pt x="5147" y="78069"/>
                      <a:pt x="5055" y="79018"/>
                    </a:cubicBezTo>
                    <a:cubicBezTo>
                      <a:pt x="5016" y="79426"/>
                      <a:pt x="5245" y="79643"/>
                      <a:pt x="5496" y="79643"/>
                    </a:cubicBezTo>
                    <a:cubicBezTo>
                      <a:pt x="5728" y="79643"/>
                      <a:pt x="5980" y="79457"/>
                      <a:pt x="6054" y="79066"/>
                    </a:cubicBezTo>
                    <a:cubicBezTo>
                      <a:pt x="6093" y="78854"/>
                      <a:pt x="6562" y="76705"/>
                      <a:pt x="6751" y="75839"/>
                    </a:cubicBezTo>
                    <a:lnTo>
                      <a:pt x="6751" y="75839"/>
                    </a:lnTo>
                    <a:cubicBezTo>
                      <a:pt x="6634" y="76399"/>
                      <a:pt x="6429" y="77481"/>
                      <a:pt x="6449" y="78123"/>
                    </a:cubicBezTo>
                    <a:cubicBezTo>
                      <a:pt x="6457" y="78378"/>
                      <a:pt x="6626" y="78511"/>
                      <a:pt x="6833" y="78511"/>
                    </a:cubicBezTo>
                    <a:cubicBezTo>
                      <a:pt x="7106" y="78511"/>
                      <a:pt x="7446" y="78280"/>
                      <a:pt x="7573" y="77797"/>
                    </a:cubicBezTo>
                    <a:cubicBezTo>
                      <a:pt x="7724" y="77224"/>
                      <a:pt x="9007" y="74116"/>
                      <a:pt x="8871" y="72604"/>
                    </a:cubicBezTo>
                    <a:cubicBezTo>
                      <a:pt x="8753" y="71296"/>
                      <a:pt x="9354" y="69728"/>
                      <a:pt x="9420" y="68109"/>
                    </a:cubicBezTo>
                    <a:cubicBezTo>
                      <a:pt x="9472" y="66843"/>
                      <a:pt x="13499" y="61482"/>
                      <a:pt x="14725" y="58067"/>
                    </a:cubicBezTo>
                    <a:cubicBezTo>
                      <a:pt x="15950" y="54653"/>
                      <a:pt x="18525" y="53107"/>
                      <a:pt x="19104" y="50417"/>
                    </a:cubicBezTo>
                    <a:cubicBezTo>
                      <a:pt x="19341" y="49318"/>
                      <a:pt x="19736" y="45547"/>
                      <a:pt x="19922" y="44821"/>
                    </a:cubicBezTo>
                    <a:cubicBezTo>
                      <a:pt x="20612" y="42137"/>
                      <a:pt x="21412" y="40117"/>
                      <a:pt x="21412" y="40117"/>
                    </a:cubicBezTo>
                    <a:cubicBezTo>
                      <a:pt x="21833" y="41864"/>
                      <a:pt x="22848" y="50326"/>
                      <a:pt x="23120" y="51901"/>
                    </a:cubicBezTo>
                    <a:cubicBezTo>
                      <a:pt x="23393" y="53477"/>
                      <a:pt x="21366" y="55589"/>
                      <a:pt x="21161" y="56639"/>
                    </a:cubicBezTo>
                    <a:cubicBezTo>
                      <a:pt x="20957" y="57690"/>
                      <a:pt x="21581" y="59358"/>
                      <a:pt x="21446" y="61000"/>
                    </a:cubicBezTo>
                    <a:cubicBezTo>
                      <a:pt x="21309" y="62642"/>
                      <a:pt x="19905" y="65662"/>
                      <a:pt x="19428" y="70522"/>
                    </a:cubicBezTo>
                    <a:cubicBezTo>
                      <a:pt x="18952" y="75382"/>
                      <a:pt x="20314" y="83918"/>
                      <a:pt x="20995" y="86282"/>
                    </a:cubicBezTo>
                    <a:cubicBezTo>
                      <a:pt x="21676" y="88647"/>
                      <a:pt x="23038" y="93046"/>
                      <a:pt x="23106" y="95804"/>
                    </a:cubicBezTo>
                    <a:cubicBezTo>
                      <a:pt x="23175" y="98562"/>
                      <a:pt x="22568" y="101779"/>
                      <a:pt x="22636" y="106244"/>
                    </a:cubicBezTo>
                    <a:cubicBezTo>
                      <a:pt x="22705" y="110710"/>
                      <a:pt x="23809" y="117491"/>
                      <a:pt x="23980" y="120102"/>
                    </a:cubicBezTo>
                    <a:cubicBezTo>
                      <a:pt x="24111" y="122078"/>
                      <a:pt x="23853" y="124436"/>
                      <a:pt x="23173" y="125487"/>
                    </a:cubicBezTo>
                    <a:cubicBezTo>
                      <a:pt x="22491" y="126537"/>
                      <a:pt x="21969" y="127593"/>
                      <a:pt x="21051" y="128511"/>
                    </a:cubicBezTo>
                    <a:cubicBezTo>
                      <a:pt x="20561" y="129001"/>
                      <a:pt x="19584" y="129514"/>
                      <a:pt x="19584" y="130086"/>
                    </a:cubicBezTo>
                    <a:cubicBezTo>
                      <a:pt x="19584" y="131394"/>
                      <a:pt x="22418" y="132898"/>
                      <a:pt x="24300" y="132898"/>
                    </a:cubicBezTo>
                    <a:cubicBezTo>
                      <a:pt x="24966" y="132898"/>
                      <a:pt x="25513" y="132709"/>
                      <a:pt x="25772" y="132256"/>
                    </a:cubicBezTo>
                    <a:cubicBezTo>
                      <a:pt x="26994" y="130116"/>
                      <a:pt x="28755" y="128299"/>
                      <a:pt x="29292" y="128133"/>
                    </a:cubicBezTo>
                    <a:cubicBezTo>
                      <a:pt x="30541" y="127751"/>
                      <a:pt x="30043" y="125381"/>
                      <a:pt x="29674" y="124183"/>
                    </a:cubicBezTo>
                    <a:cubicBezTo>
                      <a:pt x="29244" y="122789"/>
                      <a:pt x="29508" y="117146"/>
                      <a:pt x="29645" y="115111"/>
                    </a:cubicBezTo>
                    <a:cubicBezTo>
                      <a:pt x="29781" y="113076"/>
                      <a:pt x="30403" y="110526"/>
                      <a:pt x="30700" y="109020"/>
                    </a:cubicBezTo>
                    <a:cubicBezTo>
                      <a:pt x="31109" y="106952"/>
                      <a:pt x="31390" y="103619"/>
                      <a:pt x="31050" y="102043"/>
                    </a:cubicBezTo>
                    <a:cubicBezTo>
                      <a:pt x="30709" y="100467"/>
                      <a:pt x="30815" y="99087"/>
                      <a:pt x="31224" y="98102"/>
                    </a:cubicBezTo>
                    <a:cubicBezTo>
                      <a:pt x="31632" y="97118"/>
                      <a:pt x="31973" y="95017"/>
                      <a:pt x="31905" y="94032"/>
                    </a:cubicBezTo>
                    <a:cubicBezTo>
                      <a:pt x="31836" y="93046"/>
                      <a:pt x="31200" y="90222"/>
                      <a:pt x="31609" y="88384"/>
                    </a:cubicBezTo>
                    <a:cubicBezTo>
                      <a:pt x="31948" y="86857"/>
                      <a:pt x="33118" y="76104"/>
                      <a:pt x="33118" y="75579"/>
                    </a:cubicBezTo>
                    <a:cubicBezTo>
                      <a:pt x="33118" y="74892"/>
                      <a:pt x="33435" y="74389"/>
                      <a:pt x="33657" y="74384"/>
                    </a:cubicBezTo>
                    <a:cubicBezTo>
                      <a:pt x="33878" y="74389"/>
                      <a:pt x="34196" y="74892"/>
                      <a:pt x="34196" y="75579"/>
                    </a:cubicBezTo>
                    <a:cubicBezTo>
                      <a:pt x="34196" y="76104"/>
                      <a:pt x="35366" y="86857"/>
                      <a:pt x="35705" y="88384"/>
                    </a:cubicBezTo>
                    <a:cubicBezTo>
                      <a:pt x="36113" y="90222"/>
                      <a:pt x="35477" y="93046"/>
                      <a:pt x="35409" y="94032"/>
                    </a:cubicBezTo>
                    <a:cubicBezTo>
                      <a:pt x="35341" y="95017"/>
                      <a:pt x="35681" y="97118"/>
                      <a:pt x="36090" y="98102"/>
                    </a:cubicBezTo>
                    <a:cubicBezTo>
                      <a:pt x="36499" y="99087"/>
                      <a:pt x="36604" y="100467"/>
                      <a:pt x="36265" y="102043"/>
                    </a:cubicBezTo>
                    <a:cubicBezTo>
                      <a:pt x="35924" y="103619"/>
                      <a:pt x="36205" y="106952"/>
                      <a:pt x="36614" y="109020"/>
                    </a:cubicBezTo>
                    <a:cubicBezTo>
                      <a:pt x="36911" y="110526"/>
                      <a:pt x="37533" y="113076"/>
                      <a:pt x="37669" y="115111"/>
                    </a:cubicBezTo>
                    <a:cubicBezTo>
                      <a:pt x="37805" y="117146"/>
                      <a:pt x="38070" y="122789"/>
                      <a:pt x="37640" y="124183"/>
                    </a:cubicBezTo>
                    <a:cubicBezTo>
                      <a:pt x="37270" y="125381"/>
                      <a:pt x="36773" y="127751"/>
                      <a:pt x="38021" y="128133"/>
                    </a:cubicBezTo>
                    <a:cubicBezTo>
                      <a:pt x="38559" y="128299"/>
                      <a:pt x="40320" y="130117"/>
                      <a:pt x="41542" y="132256"/>
                    </a:cubicBezTo>
                    <a:cubicBezTo>
                      <a:pt x="41801" y="132709"/>
                      <a:pt x="42348" y="132898"/>
                      <a:pt x="43014" y="132898"/>
                    </a:cubicBezTo>
                    <a:cubicBezTo>
                      <a:pt x="44896" y="132898"/>
                      <a:pt x="47730" y="131394"/>
                      <a:pt x="47730" y="130086"/>
                    </a:cubicBezTo>
                    <a:cubicBezTo>
                      <a:pt x="47730" y="129514"/>
                      <a:pt x="46753" y="129001"/>
                      <a:pt x="46262" y="128511"/>
                    </a:cubicBezTo>
                    <a:cubicBezTo>
                      <a:pt x="45345" y="127593"/>
                      <a:pt x="44822" y="126537"/>
                      <a:pt x="44141" y="125487"/>
                    </a:cubicBezTo>
                    <a:cubicBezTo>
                      <a:pt x="43460" y="124436"/>
                      <a:pt x="43203" y="122078"/>
                      <a:pt x="43333" y="120102"/>
                    </a:cubicBezTo>
                    <a:cubicBezTo>
                      <a:pt x="43505" y="117491"/>
                      <a:pt x="44609" y="110710"/>
                      <a:pt x="44677" y="106244"/>
                    </a:cubicBezTo>
                    <a:cubicBezTo>
                      <a:pt x="44746" y="101779"/>
                      <a:pt x="44139" y="98562"/>
                      <a:pt x="44207" y="95804"/>
                    </a:cubicBezTo>
                    <a:cubicBezTo>
                      <a:pt x="44276" y="93046"/>
                      <a:pt x="45638" y="88647"/>
                      <a:pt x="46319" y="86282"/>
                    </a:cubicBezTo>
                    <a:cubicBezTo>
                      <a:pt x="47000" y="83918"/>
                      <a:pt x="48362" y="75382"/>
                      <a:pt x="47885" y="70522"/>
                    </a:cubicBezTo>
                    <a:cubicBezTo>
                      <a:pt x="47409" y="65662"/>
                      <a:pt x="46005" y="62642"/>
                      <a:pt x="45868" y="61000"/>
                    </a:cubicBezTo>
                    <a:cubicBezTo>
                      <a:pt x="45732" y="59358"/>
                      <a:pt x="46357" y="57690"/>
                      <a:pt x="46153" y="56639"/>
                    </a:cubicBezTo>
                    <a:cubicBezTo>
                      <a:pt x="45949" y="55589"/>
                      <a:pt x="43922" y="53477"/>
                      <a:pt x="44194" y="51901"/>
                    </a:cubicBezTo>
                    <a:cubicBezTo>
                      <a:pt x="44467" y="50326"/>
                      <a:pt x="45481" y="41864"/>
                      <a:pt x="45902" y="40117"/>
                    </a:cubicBezTo>
                    <a:cubicBezTo>
                      <a:pt x="45902" y="40117"/>
                      <a:pt x="46702" y="42137"/>
                      <a:pt x="47391" y="44821"/>
                    </a:cubicBezTo>
                    <a:cubicBezTo>
                      <a:pt x="47579" y="45547"/>
                      <a:pt x="47972" y="49318"/>
                      <a:pt x="48209" y="50417"/>
                    </a:cubicBezTo>
                    <a:cubicBezTo>
                      <a:pt x="48790" y="53107"/>
                      <a:pt x="51363" y="54652"/>
                      <a:pt x="52588" y="58067"/>
                    </a:cubicBezTo>
                    <a:cubicBezTo>
                      <a:pt x="53815" y="61482"/>
                      <a:pt x="57841" y="66843"/>
                      <a:pt x="57893" y="68109"/>
                    </a:cubicBezTo>
                    <a:cubicBezTo>
                      <a:pt x="57960" y="69728"/>
                      <a:pt x="58561" y="71296"/>
                      <a:pt x="58442" y="72604"/>
                    </a:cubicBezTo>
                    <a:cubicBezTo>
                      <a:pt x="58307" y="74116"/>
                      <a:pt x="59590" y="77224"/>
                      <a:pt x="59740" y="77797"/>
                    </a:cubicBezTo>
                    <a:cubicBezTo>
                      <a:pt x="59868" y="78280"/>
                      <a:pt x="60208" y="78511"/>
                      <a:pt x="60481" y="78511"/>
                    </a:cubicBezTo>
                    <a:cubicBezTo>
                      <a:pt x="60688" y="78511"/>
                      <a:pt x="60857" y="78378"/>
                      <a:pt x="60864" y="78123"/>
                    </a:cubicBezTo>
                    <a:cubicBezTo>
                      <a:pt x="60885" y="77481"/>
                      <a:pt x="60680" y="76399"/>
                      <a:pt x="60562" y="75839"/>
                    </a:cubicBezTo>
                    <a:lnTo>
                      <a:pt x="60562" y="75839"/>
                    </a:lnTo>
                    <a:cubicBezTo>
                      <a:pt x="60752" y="76705"/>
                      <a:pt x="61220" y="78854"/>
                      <a:pt x="61260" y="79066"/>
                    </a:cubicBezTo>
                    <a:cubicBezTo>
                      <a:pt x="61335" y="79457"/>
                      <a:pt x="61586" y="79643"/>
                      <a:pt x="61818" y="79643"/>
                    </a:cubicBezTo>
                    <a:cubicBezTo>
                      <a:pt x="62069" y="79643"/>
                      <a:pt x="62298" y="79426"/>
                      <a:pt x="62259" y="79018"/>
                    </a:cubicBezTo>
                    <a:cubicBezTo>
                      <a:pt x="62167" y="78069"/>
                      <a:pt x="61728" y="75464"/>
                      <a:pt x="61728" y="75463"/>
                    </a:cubicBezTo>
                    <a:lnTo>
                      <a:pt x="61728" y="75463"/>
                    </a:lnTo>
                    <a:cubicBezTo>
                      <a:pt x="61728" y="75464"/>
                      <a:pt x="62770" y="78727"/>
                      <a:pt x="62892" y="79469"/>
                    </a:cubicBezTo>
                    <a:cubicBezTo>
                      <a:pt x="62959" y="79875"/>
                      <a:pt x="63269" y="80085"/>
                      <a:pt x="63562" y="80085"/>
                    </a:cubicBezTo>
                    <a:cubicBezTo>
                      <a:pt x="63920" y="80085"/>
                      <a:pt x="64253" y="79771"/>
                      <a:pt x="64086" y="79118"/>
                    </a:cubicBezTo>
                    <a:cubicBezTo>
                      <a:pt x="63747" y="77798"/>
                      <a:pt x="63285" y="74841"/>
                      <a:pt x="63285" y="74841"/>
                    </a:cubicBezTo>
                    <a:lnTo>
                      <a:pt x="63285" y="74841"/>
                    </a:lnTo>
                    <a:cubicBezTo>
                      <a:pt x="63285" y="74841"/>
                      <a:pt x="64196" y="77997"/>
                      <a:pt x="64403" y="78665"/>
                    </a:cubicBezTo>
                    <a:cubicBezTo>
                      <a:pt x="64481" y="78919"/>
                      <a:pt x="64721" y="79065"/>
                      <a:pt x="64957" y="79065"/>
                    </a:cubicBezTo>
                    <a:cubicBezTo>
                      <a:pt x="65317" y="79065"/>
                      <a:pt x="65671" y="78727"/>
                      <a:pt x="65444" y="77915"/>
                    </a:cubicBezTo>
                    <a:cubicBezTo>
                      <a:pt x="65075" y="76594"/>
                      <a:pt x="64755" y="74804"/>
                      <a:pt x="64653" y="74349"/>
                    </a:cubicBezTo>
                    <a:cubicBezTo>
                      <a:pt x="64564" y="73952"/>
                      <a:pt x="64285" y="73114"/>
                      <a:pt x="64766" y="73114"/>
                    </a:cubicBezTo>
                    <a:cubicBezTo>
                      <a:pt x="64776" y="73114"/>
                      <a:pt x="64787" y="73114"/>
                      <a:pt x="64798" y="73115"/>
                    </a:cubicBezTo>
                    <a:cubicBezTo>
                      <a:pt x="65163" y="73141"/>
                      <a:pt x="65693" y="74637"/>
                      <a:pt x="65955" y="74940"/>
                    </a:cubicBezTo>
                    <a:cubicBezTo>
                      <a:pt x="66057" y="75057"/>
                      <a:pt x="66213" y="75117"/>
                      <a:pt x="66379" y="75117"/>
                    </a:cubicBezTo>
                    <a:cubicBezTo>
                      <a:pt x="66815" y="75117"/>
                      <a:pt x="67313" y="74701"/>
                      <a:pt x="67030" y="73814"/>
                    </a:cubicBezTo>
                    <a:cubicBezTo>
                      <a:pt x="66475" y="72081"/>
                      <a:pt x="65915" y="70169"/>
                      <a:pt x="65200" y="69250"/>
                    </a:cubicBezTo>
                    <a:cubicBezTo>
                      <a:pt x="64485" y="68330"/>
                      <a:pt x="63413" y="67886"/>
                      <a:pt x="62954" y="66590"/>
                    </a:cubicBezTo>
                    <a:cubicBezTo>
                      <a:pt x="62520" y="65365"/>
                      <a:pt x="61415" y="62018"/>
                      <a:pt x="60444" y="58471"/>
                    </a:cubicBezTo>
                    <a:cubicBezTo>
                      <a:pt x="59611" y="55425"/>
                      <a:pt x="56690" y="52391"/>
                      <a:pt x="56145" y="50027"/>
                    </a:cubicBezTo>
                    <a:cubicBezTo>
                      <a:pt x="55600" y="47663"/>
                      <a:pt x="54176" y="44956"/>
                      <a:pt x="53847" y="43442"/>
                    </a:cubicBezTo>
                    <a:cubicBezTo>
                      <a:pt x="53582" y="42215"/>
                      <a:pt x="53138" y="39550"/>
                      <a:pt x="52788" y="38148"/>
                    </a:cubicBezTo>
                    <a:cubicBezTo>
                      <a:pt x="52496" y="36970"/>
                      <a:pt x="51644" y="35158"/>
                      <a:pt x="51781" y="33121"/>
                    </a:cubicBezTo>
                    <a:cubicBezTo>
                      <a:pt x="51917" y="31086"/>
                      <a:pt x="51886" y="28428"/>
                      <a:pt x="50865" y="26393"/>
                    </a:cubicBezTo>
                    <a:cubicBezTo>
                      <a:pt x="49843" y="24356"/>
                      <a:pt x="48004" y="23175"/>
                      <a:pt x="45212" y="22452"/>
                    </a:cubicBezTo>
                    <a:cubicBezTo>
                      <a:pt x="42420" y="21730"/>
                      <a:pt x="38231" y="21156"/>
                      <a:pt x="38009" y="20108"/>
                    </a:cubicBezTo>
                    <a:cubicBezTo>
                      <a:pt x="37741" y="18841"/>
                      <a:pt x="38120" y="15541"/>
                      <a:pt x="38394" y="14392"/>
                    </a:cubicBezTo>
                    <a:cubicBezTo>
                      <a:pt x="38706" y="13083"/>
                      <a:pt x="39203" y="12372"/>
                      <a:pt x="39203" y="12372"/>
                    </a:cubicBezTo>
                    <a:cubicBezTo>
                      <a:pt x="39203" y="12372"/>
                      <a:pt x="39487" y="12631"/>
                      <a:pt x="39772" y="12631"/>
                    </a:cubicBezTo>
                    <a:cubicBezTo>
                      <a:pt x="39943" y="12631"/>
                      <a:pt x="40114" y="12538"/>
                      <a:pt x="40225" y="12241"/>
                    </a:cubicBezTo>
                    <a:cubicBezTo>
                      <a:pt x="40472" y="11576"/>
                      <a:pt x="42027" y="10731"/>
                      <a:pt x="41569" y="9630"/>
                    </a:cubicBezTo>
                    <a:cubicBezTo>
                      <a:pt x="41352" y="9106"/>
                      <a:pt x="41022" y="8993"/>
                      <a:pt x="40780" y="8993"/>
                    </a:cubicBezTo>
                    <a:cubicBezTo>
                      <a:pt x="40599" y="8993"/>
                      <a:pt x="40467" y="9056"/>
                      <a:pt x="40467" y="9056"/>
                    </a:cubicBezTo>
                    <a:cubicBezTo>
                      <a:pt x="40467" y="9056"/>
                      <a:pt x="40951" y="6246"/>
                      <a:pt x="40452" y="4461"/>
                    </a:cubicBezTo>
                    <a:cubicBezTo>
                      <a:pt x="39976" y="2754"/>
                      <a:pt x="37538" y="3"/>
                      <a:pt x="3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8" name="Google Shape;838;p55"/>
              <p:cNvSpPr/>
              <p:nvPr/>
            </p:nvSpPr>
            <p:spPr>
              <a:xfrm>
                <a:off x="7107606" y="1363196"/>
                <a:ext cx="282233" cy="292189"/>
              </a:xfrm>
              <a:custGeom>
                <a:rect b="b" l="l" r="r" t="t"/>
                <a:pathLst>
                  <a:path extrusionOk="0" h="12708" w="12275">
                    <a:moveTo>
                      <a:pt x="3774" y="5823"/>
                    </a:moveTo>
                    <a:cubicBezTo>
                      <a:pt x="4361" y="5823"/>
                      <a:pt x="4971" y="5976"/>
                      <a:pt x="5106" y="6107"/>
                    </a:cubicBezTo>
                    <a:cubicBezTo>
                      <a:pt x="5335" y="6329"/>
                      <a:pt x="5236" y="6982"/>
                      <a:pt x="5106" y="7327"/>
                    </a:cubicBezTo>
                    <a:cubicBezTo>
                      <a:pt x="4905" y="7856"/>
                      <a:pt x="4184" y="8299"/>
                      <a:pt x="3768" y="8338"/>
                    </a:cubicBezTo>
                    <a:cubicBezTo>
                      <a:pt x="3665" y="8347"/>
                      <a:pt x="3554" y="8353"/>
                      <a:pt x="3441" y="8353"/>
                    </a:cubicBezTo>
                    <a:cubicBezTo>
                      <a:pt x="2952" y="8353"/>
                      <a:pt x="2428" y="8256"/>
                      <a:pt x="2356" y="8016"/>
                    </a:cubicBezTo>
                    <a:cubicBezTo>
                      <a:pt x="2266" y="7721"/>
                      <a:pt x="2221" y="6618"/>
                      <a:pt x="2750" y="6107"/>
                    </a:cubicBezTo>
                    <a:cubicBezTo>
                      <a:pt x="2967" y="5897"/>
                      <a:pt x="3365" y="5823"/>
                      <a:pt x="3774" y="5823"/>
                    </a:cubicBezTo>
                    <a:close/>
                    <a:moveTo>
                      <a:pt x="8500" y="5823"/>
                    </a:moveTo>
                    <a:cubicBezTo>
                      <a:pt x="8909" y="5823"/>
                      <a:pt x="9307" y="5897"/>
                      <a:pt x="9524" y="6107"/>
                    </a:cubicBezTo>
                    <a:cubicBezTo>
                      <a:pt x="10052" y="6618"/>
                      <a:pt x="10008" y="7721"/>
                      <a:pt x="9919" y="8016"/>
                    </a:cubicBezTo>
                    <a:cubicBezTo>
                      <a:pt x="9847" y="8256"/>
                      <a:pt x="9322" y="8353"/>
                      <a:pt x="8833" y="8353"/>
                    </a:cubicBezTo>
                    <a:cubicBezTo>
                      <a:pt x="8720" y="8353"/>
                      <a:pt x="8609" y="8347"/>
                      <a:pt x="8506" y="8338"/>
                    </a:cubicBezTo>
                    <a:cubicBezTo>
                      <a:pt x="8091" y="8299"/>
                      <a:pt x="7370" y="7856"/>
                      <a:pt x="7169" y="7327"/>
                    </a:cubicBezTo>
                    <a:cubicBezTo>
                      <a:pt x="7037" y="6982"/>
                      <a:pt x="6939" y="6329"/>
                      <a:pt x="7169" y="6107"/>
                    </a:cubicBezTo>
                    <a:cubicBezTo>
                      <a:pt x="7304" y="5976"/>
                      <a:pt x="7914" y="5823"/>
                      <a:pt x="8500" y="5823"/>
                    </a:cubicBezTo>
                    <a:close/>
                    <a:moveTo>
                      <a:pt x="5920" y="8338"/>
                    </a:moveTo>
                    <a:lnTo>
                      <a:pt x="5920" y="8338"/>
                    </a:lnTo>
                    <a:cubicBezTo>
                      <a:pt x="5920" y="8338"/>
                      <a:pt x="5955" y="9558"/>
                      <a:pt x="5703" y="9864"/>
                    </a:cubicBezTo>
                    <a:cubicBezTo>
                      <a:pt x="5626" y="9959"/>
                      <a:pt x="5512" y="10007"/>
                      <a:pt x="5401" y="10007"/>
                    </a:cubicBezTo>
                    <a:cubicBezTo>
                      <a:pt x="5193" y="10007"/>
                      <a:pt x="4991" y="9840"/>
                      <a:pt x="5041" y="9495"/>
                    </a:cubicBezTo>
                    <a:cubicBezTo>
                      <a:pt x="5118" y="8966"/>
                      <a:pt x="5920" y="8338"/>
                      <a:pt x="5920" y="8338"/>
                    </a:cubicBezTo>
                    <a:close/>
                    <a:moveTo>
                      <a:pt x="6355" y="8338"/>
                    </a:moveTo>
                    <a:cubicBezTo>
                      <a:pt x="6355" y="8338"/>
                      <a:pt x="7157" y="8966"/>
                      <a:pt x="7233" y="9495"/>
                    </a:cubicBezTo>
                    <a:cubicBezTo>
                      <a:pt x="7283" y="9840"/>
                      <a:pt x="7081" y="10007"/>
                      <a:pt x="6874" y="10007"/>
                    </a:cubicBezTo>
                    <a:cubicBezTo>
                      <a:pt x="6762" y="10007"/>
                      <a:pt x="6649" y="9959"/>
                      <a:pt x="6571" y="9864"/>
                    </a:cubicBezTo>
                    <a:cubicBezTo>
                      <a:pt x="6319" y="9558"/>
                      <a:pt x="6355" y="8338"/>
                      <a:pt x="6355" y="8338"/>
                    </a:cubicBezTo>
                    <a:close/>
                    <a:moveTo>
                      <a:pt x="6112" y="0"/>
                    </a:moveTo>
                    <a:lnTo>
                      <a:pt x="6112" y="1"/>
                    </a:lnTo>
                    <a:cubicBezTo>
                      <a:pt x="3604" y="15"/>
                      <a:pt x="2615" y="1003"/>
                      <a:pt x="1565" y="2267"/>
                    </a:cubicBezTo>
                    <a:cubicBezTo>
                      <a:pt x="624" y="3399"/>
                      <a:pt x="0" y="4604"/>
                      <a:pt x="0" y="6130"/>
                    </a:cubicBezTo>
                    <a:cubicBezTo>
                      <a:pt x="0" y="6514"/>
                      <a:pt x="573" y="8138"/>
                      <a:pt x="509" y="8644"/>
                    </a:cubicBezTo>
                    <a:cubicBezTo>
                      <a:pt x="445" y="9148"/>
                      <a:pt x="204" y="9247"/>
                      <a:pt x="204" y="9591"/>
                    </a:cubicBezTo>
                    <a:cubicBezTo>
                      <a:pt x="204" y="9936"/>
                      <a:pt x="1133" y="10713"/>
                      <a:pt x="1770" y="10713"/>
                    </a:cubicBezTo>
                    <a:cubicBezTo>
                      <a:pt x="2407" y="10713"/>
                      <a:pt x="2930" y="10084"/>
                      <a:pt x="2930" y="10084"/>
                    </a:cubicBezTo>
                    <a:cubicBezTo>
                      <a:pt x="2930" y="10084"/>
                      <a:pt x="3693" y="10626"/>
                      <a:pt x="3693" y="11057"/>
                    </a:cubicBezTo>
                    <a:cubicBezTo>
                      <a:pt x="3693" y="11488"/>
                      <a:pt x="3552" y="11906"/>
                      <a:pt x="3552" y="12054"/>
                    </a:cubicBezTo>
                    <a:cubicBezTo>
                      <a:pt x="3552" y="12202"/>
                      <a:pt x="3769" y="12707"/>
                      <a:pt x="6138" y="12707"/>
                    </a:cubicBezTo>
                    <a:cubicBezTo>
                      <a:pt x="8506" y="12707"/>
                      <a:pt x="8722" y="12202"/>
                      <a:pt x="8722" y="12054"/>
                    </a:cubicBezTo>
                    <a:cubicBezTo>
                      <a:pt x="8722" y="11906"/>
                      <a:pt x="8582" y="11488"/>
                      <a:pt x="8582" y="11057"/>
                    </a:cubicBezTo>
                    <a:cubicBezTo>
                      <a:pt x="8582" y="10626"/>
                      <a:pt x="9345" y="10084"/>
                      <a:pt x="9345" y="10084"/>
                    </a:cubicBezTo>
                    <a:cubicBezTo>
                      <a:pt x="9345" y="10084"/>
                      <a:pt x="9868" y="10713"/>
                      <a:pt x="10505" y="10713"/>
                    </a:cubicBezTo>
                    <a:cubicBezTo>
                      <a:pt x="11141" y="10713"/>
                      <a:pt x="12071" y="9936"/>
                      <a:pt x="12071" y="9591"/>
                    </a:cubicBezTo>
                    <a:cubicBezTo>
                      <a:pt x="12071" y="9247"/>
                      <a:pt x="11829" y="9148"/>
                      <a:pt x="11766" y="8644"/>
                    </a:cubicBezTo>
                    <a:cubicBezTo>
                      <a:pt x="11702" y="8138"/>
                      <a:pt x="12274" y="6514"/>
                      <a:pt x="12274" y="6130"/>
                    </a:cubicBezTo>
                    <a:cubicBezTo>
                      <a:pt x="12274" y="4605"/>
                      <a:pt x="11651" y="3399"/>
                      <a:pt x="10710" y="2267"/>
                    </a:cubicBezTo>
                    <a:cubicBezTo>
                      <a:pt x="9658" y="1003"/>
                      <a:pt x="8670" y="15"/>
                      <a:pt x="6163" y="1"/>
                    </a:cubicBezTo>
                    <a:lnTo>
                      <a:pt x="6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9" name="Google Shape;839;p55"/>
              <p:cNvSpPr/>
              <p:nvPr/>
            </p:nvSpPr>
            <p:spPr>
              <a:xfrm>
                <a:off x="7139772" y="1607856"/>
                <a:ext cx="217900" cy="126206"/>
              </a:xfrm>
              <a:custGeom>
                <a:rect b="b" l="l" r="r" t="t"/>
                <a:pathLst>
                  <a:path extrusionOk="0" h="5489" w="9477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002" y="1764"/>
                      <a:pt x="861" y="2934"/>
                    </a:cubicBezTo>
                    <a:cubicBezTo>
                      <a:pt x="760" y="3785"/>
                      <a:pt x="1631" y="3730"/>
                      <a:pt x="1631" y="4307"/>
                    </a:cubicBezTo>
                    <a:cubicBezTo>
                      <a:pt x="1631" y="5193"/>
                      <a:pt x="3142" y="5489"/>
                      <a:pt x="4738" y="5489"/>
                    </a:cubicBezTo>
                    <a:cubicBezTo>
                      <a:pt x="6334" y="5489"/>
                      <a:pt x="7846" y="5193"/>
                      <a:pt x="7846" y="4307"/>
                    </a:cubicBezTo>
                    <a:cubicBezTo>
                      <a:pt x="7846" y="3731"/>
                      <a:pt x="8717" y="3785"/>
                      <a:pt x="8615" y="2934"/>
                    </a:cubicBezTo>
                    <a:cubicBezTo>
                      <a:pt x="8475" y="1764"/>
                      <a:pt x="9477" y="1"/>
                      <a:pt x="9477" y="1"/>
                    </a:cubicBezTo>
                    <a:lnTo>
                      <a:pt x="9477" y="1"/>
                    </a:lnTo>
                    <a:lnTo>
                      <a:pt x="8868" y="43"/>
                    </a:lnTo>
                    <a:cubicBezTo>
                      <a:pt x="8868" y="43"/>
                      <a:pt x="8439" y="842"/>
                      <a:pt x="8328" y="1420"/>
                    </a:cubicBezTo>
                    <a:cubicBezTo>
                      <a:pt x="8217" y="2001"/>
                      <a:pt x="7698" y="1931"/>
                      <a:pt x="7698" y="2300"/>
                    </a:cubicBezTo>
                    <a:cubicBezTo>
                      <a:pt x="7698" y="2896"/>
                      <a:pt x="6232" y="3021"/>
                      <a:pt x="4738" y="3021"/>
                    </a:cubicBezTo>
                    <a:cubicBezTo>
                      <a:pt x="3244" y="3021"/>
                      <a:pt x="1778" y="2896"/>
                      <a:pt x="1778" y="2300"/>
                    </a:cubicBezTo>
                    <a:cubicBezTo>
                      <a:pt x="1778" y="1931"/>
                      <a:pt x="1260" y="2001"/>
                      <a:pt x="1149" y="1420"/>
                    </a:cubicBezTo>
                    <a:cubicBezTo>
                      <a:pt x="1038" y="842"/>
                      <a:pt x="609" y="43"/>
                      <a:pt x="609" y="4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0" name="Google Shape;840;p55"/>
              <p:cNvSpPr/>
              <p:nvPr/>
            </p:nvSpPr>
            <p:spPr>
              <a:xfrm>
                <a:off x="7193206" y="1731025"/>
                <a:ext cx="111008" cy="27384"/>
              </a:xfrm>
              <a:custGeom>
                <a:rect b="b" l="l" r="r" t="t"/>
                <a:pathLst>
                  <a:path extrusionOk="0" h="1191" w="4828">
                    <a:moveTo>
                      <a:pt x="853" y="1"/>
                    </a:moveTo>
                    <a:cubicBezTo>
                      <a:pt x="853" y="181"/>
                      <a:pt x="640" y="263"/>
                      <a:pt x="325" y="469"/>
                    </a:cubicBezTo>
                    <a:cubicBezTo>
                      <a:pt x="12" y="674"/>
                      <a:pt x="0" y="915"/>
                      <a:pt x="105" y="1034"/>
                    </a:cubicBezTo>
                    <a:cubicBezTo>
                      <a:pt x="171" y="1111"/>
                      <a:pt x="300" y="1145"/>
                      <a:pt x="425" y="1145"/>
                    </a:cubicBezTo>
                    <a:cubicBezTo>
                      <a:pt x="556" y="1145"/>
                      <a:pt x="684" y="1107"/>
                      <a:pt x="733" y="1043"/>
                    </a:cubicBezTo>
                    <a:cubicBezTo>
                      <a:pt x="816" y="935"/>
                      <a:pt x="962" y="814"/>
                      <a:pt x="1072" y="814"/>
                    </a:cubicBezTo>
                    <a:cubicBezTo>
                      <a:pt x="1251" y="814"/>
                      <a:pt x="1334" y="1050"/>
                      <a:pt x="1523" y="1104"/>
                    </a:cubicBezTo>
                    <a:cubicBezTo>
                      <a:pt x="1735" y="1166"/>
                      <a:pt x="2066" y="1191"/>
                      <a:pt x="2414" y="1191"/>
                    </a:cubicBezTo>
                    <a:cubicBezTo>
                      <a:pt x="2762" y="1191"/>
                      <a:pt x="3093" y="1166"/>
                      <a:pt x="3306" y="1104"/>
                    </a:cubicBezTo>
                    <a:cubicBezTo>
                      <a:pt x="3495" y="1050"/>
                      <a:pt x="3577" y="814"/>
                      <a:pt x="3755" y="814"/>
                    </a:cubicBezTo>
                    <a:cubicBezTo>
                      <a:pt x="3866" y="814"/>
                      <a:pt x="4012" y="935"/>
                      <a:pt x="4095" y="1043"/>
                    </a:cubicBezTo>
                    <a:cubicBezTo>
                      <a:pt x="4144" y="1107"/>
                      <a:pt x="4272" y="1145"/>
                      <a:pt x="4403" y="1145"/>
                    </a:cubicBezTo>
                    <a:cubicBezTo>
                      <a:pt x="4528" y="1145"/>
                      <a:pt x="4657" y="1111"/>
                      <a:pt x="4723" y="1034"/>
                    </a:cubicBezTo>
                    <a:cubicBezTo>
                      <a:pt x="4827" y="915"/>
                      <a:pt x="4816" y="674"/>
                      <a:pt x="4502" y="469"/>
                    </a:cubicBezTo>
                    <a:cubicBezTo>
                      <a:pt x="4189" y="263"/>
                      <a:pt x="3976" y="181"/>
                      <a:pt x="3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1" name="Google Shape;841;p55"/>
              <p:cNvSpPr/>
              <p:nvPr/>
            </p:nvSpPr>
            <p:spPr>
              <a:xfrm>
                <a:off x="7193229" y="1758386"/>
                <a:ext cx="110985" cy="39087"/>
              </a:xfrm>
              <a:custGeom>
                <a:rect b="b" l="l" r="r" t="t"/>
                <a:pathLst>
                  <a:path extrusionOk="0" h="1700" w="4827">
                    <a:moveTo>
                      <a:pt x="1216" y="1"/>
                    </a:moveTo>
                    <a:cubicBezTo>
                      <a:pt x="928" y="1"/>
                      <a:pt x="852" y="329"/>
                      <a:pt x="852" y="509"/>
                    </a:cubicBezTo>
                    <a:cubicBezTo>
                      <a:pt x="852" y="690"/>
                      <a:pt x="639" y="772"/>
                      <a:pt x="325" y="977"/>
                    </a:cubicBezTo>
                    <a:cubicBezTo>
                      <a:pt x="11" y="1183"/>
                      <a:pt x="0" y="1424"/>
                      <a:pt x="104" y="1544"/>
                    </a:cubicBezTo>
                    <a:cubicBezTo>
                      <a:pt x="170" y="1620"/>
                      <a:pt x="299" y="1654"/>
                      <a:pt x="424" y="1654"/>
                    </a:cubicBezTo>
                    <a:cubicBezTo>
                      <a:pt x="555" y="1654"/>
                      <a:pt x="683" y="1617"/>
                      <a:pt x="733" y="1553"/>
                    </a:cubicBezTo>
                    <a:cubicBezTo>
                      <a:pt x="815" y="1444"/>
                      <a:pt x="961" y="1322"/>
                      <a:pt x="1071" y="1322"/>
                    </a:cubicBezTo>
                    <a:cubicBezTo>
                      <a:pt x="1250" y="1322"/>
                      <a:pt x="1333" y="1560"/>
                      <a:pt x="1522" y="1614"/>
                    </a:cubicBezTo>
                    <a:cubicBezTo>
                      <a:pt x="1734" y="1675"/>
                      <a:pt x="2065" y="1700"/>
                      <a:pt x="2413" y="1700"/>
                    </a:cubicBezTo>
                    <a:cubicBezTo>
                      <a:pt x="2761" y="1700"/>
                      <a:pt x="3092" y="1675"/>
                      <a:pt x="3305" y="1614"/>
                    </a:cubicBezTo>
                    <a:cubicBezTo>
                      <a:pt x="3494" y="1560"/>
                      <a:pt x="3576" y="1322"/>
                      <a:pt x="3754" y="1322"/>
                    </a:cubicBezTo>
                    <a:cubicBezTo>
                      <a:pt x="3865" y="1322"/>
                      <a:pt x="4011" y="1444"/>
                      <a:pt x="4094" y="1553"/>
                    </a:cubicBezTo>
                    <a:cubicBezTo>
                      <a:pt x="4143" y="1617"/>
                      <a:pt x="4271" y="1654"/>
                      <a:pt x="4402" y="1654"/>
                    </a:cubicBezTo>
                    <a:cubicBezTo>
                      <a:pt x="4527" y="1654"/>
                      <a:pt x="4656" y="1620"/>
                      <a:pt x="4722" y="1544"/>
                    </a:cubicBezTo>
                    <a:cubicBezTo>
                      <a:pt x="4826" y="1424"/>
                      <a:pt x="4815" y="1183"/>
                      <a:pt x="4501" y="977"/>
                    </a:cubicBezTo>
                    <a:cubicBezTo>
                      <a:pt x="4188" y="772"/>
                      <a:pt x="3975" y="691"/>
                      <a:pt x="3975" y="509"/>
                    </a:cubicBezTo>
                    <a:cubicBezTo>
                      <a:pt x="3975" y="329"/>
                      <a:pt x="3899" y="1"/>
                      <a:pt x="3610" y="1"/>
                    </a:cubicBezTo>
                    <a:cubicBezTo>
                      <a:pt x="3330" y="1"/>
                      <a:pt x="3361" y="444"/>
                      <a:pt x="3078" y="554"/>
                    </a:cubicBezTo>
                    <a:cubicBezTo>
                      <a:pt x="2839" y="646"/>
                      <a:pt x="2762" y="649"/>
                      <a:pt x="2471" y="649"/>
                    </a:cubicBezTo>
                    <a:cubicBezTo>
                      <a:pt x="2453" y="649"/>
                      <a:pt x="2433" y="649"/>
                      <a:pt x="2413" y="649"/>
                    </a:cubicBezTo>
                    <a:cubicBezTo>
                      <a:pt x="2392" y="649"/>
                      <a:pt x="2373" y="649"/>
                      <a:pt x="2354" y="649"/>
                    </a:cubicBezTo>
                    <a:cubicBezTo>
                      <a:pt x="2064" y="649"/>
                      <a:pt x="1988" y="646"/>
                      <a:pt x="1749" y="554"/>
                    </a:cubicBezTo>
                    <a:cubicBezTo>
                      <a:pt x="1464" y="444"/>
                      <a:pt x="1497" y="1"/>
                      <a:pt x="1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2" name="Google Shape;842;p55"/>
              <p:cNvSpPr/>
              <p:nvPr/>
            </p:nvSpPr>
            <p:spPr>
              <a:xfrm>
                <a:off x="7193229" y="1795473"/>
                <a:ext cx="110985" cy="39087"/>
              </a:xfrm>
              <a:custGeom>
                <a:rect b="b" l="l" r="r" t="t"/>
                <a:pathLst>
                  <a:path extrusionOk="0" h="1700" w="4827">
                    <a:moveTo>
                      <a:pt x="1216" y="0"/>
                    </a:moveTo>
                    <a:cubicBezTo>
                      <a:pt x="928" y="0"/>
                      <a:pt x="852" y="328"/>
                      <a:pt x="852" y="509"/>
                    </a:cubicBezTo>
                    <a:cubicBezTo>
                      <a:pt x="852" y="690"/>
                      <a:pt x="639" y="771"/>
                      <a:pt x="325" y="977"/>
                    </a:cubicBezTo>
                    <a:cubicBezTo>
                      <a:pt x="11" y="1182"/>
                      <a:pt x="0" y="1424"/>
                      <a:pt x="104" y="1544"/>
                    </a:cubicBezTo>
                    <a:cubicBezTo>
                      <a:pt x="171" y="1619"/>
                      <a:pt x="299" y="1653"/>
                      <a:pt x="425" y="1653"/>
                    </a:cubicBezTo>
                    <a:cubicBezTo>
                      <a:pt x="556" y="1653"/>
                      <a:pt x="683" y="1616"/>
                      <a:pt x="733" y="1552"/>
                    </a:cubicBezTo>
                    <a:cubicBezTo>
                      <a:pt x="815" y="1445"/>
                      <a:pt x="961" y="1322"/>
                      <a:pt x="1071" y="1322"/>
                    </a:cubicBezTo>
                    <a:cubicBezTo>
                      <a:pt x="1250" y="1322"/>
                      <a:pt x="1333" y="1559"/>
                      <a:pt x="1522" y="1613"/>
                    </a:cubicBezTo>
                    <a:cubicBezTo>
                      <a:pt x="1734" y="1674"/>
                      <a:pt x="2065" y="1700"/>
                      <a:pt x="2413" y="1700"/>
                    </a:cubicBezTo>
                    <a:cubicBezTo>
                      <a:pt x="2761" y="1700"/>
                      <a:pt x="3092" y="1674"/>
                      <a:pt x="3305" y="1613"/>
                    </a:cubicBezTo>
                    <a:cubicBezTo>
                      <a:pt x="3494" y="1559"/>
                      <a:pt x="3576" y="1322"/>
                      <a:pt x="3754" y="1322"/>
                    </a:cubicBezTo>
                    <a:cubicBezTo>
                      <a:pt x="3865" y="1322"/>
                      <a:pt x="4011" y="1445"/>
                      <a:pt x="4094" y="1552"/>
                    </a:cubicBezTo>
                    <a:cubicBezTo>
                      <a:pt x="4143" y="1616"/>
                      <a:pt x="4271" y="1654"/>
                      <a:pt x="4402" y="1654"/>
                    </a:cubicBezTo>
                    <a:cubicBezTo>
                      <a:pt x="4527" y="1654"/>
                      <a:pt x="4656" y="1620"/>
                      <a:pt x="4722" y="1544"/>
                    </a:cubicBezTo>
                    <a:cubicBezTo>
                      <a:pt x="4826" y="1424"/>
                      <a:pt x="4815" y="1182"/>
                      <a:pt x="4501" y="977"/>
                    </a:cubicBezTo>
                    <a:cubicBezTo>
                      <a:pt x="4188" y="772"/>
                      <a:pt x="3975" y="690"/>
                      <a:pt x="3975" y="509"/>
                    </a:cubicBezTo>
                    <a:cubicBezTo>
                      <a:pt x="3975" y="328"/>
                      <a:pt x="3899" y="0"/>
                      <a:pt x="3610" y="0"/>
                    </a:cubicBezTo>
                    <a:cubicBezTo>
                      <a:pt x="3330" y="0"/>
                      <a:pt x="3361" y="444"/>
                      <a:pt x="3078" y="553"/>
                    </a:cubicBezTo>
                    <a:cubicBezTo>
                      <a:pt x="2843" y="645"/>
                      <a:pt x="2765" y="648"/>
                      <a:pt x="2487" y="648"/>
                    </a:cubicBezTo>
                    <a:cubicBezTo>
                      <a:pt x="2464" y="648"/>
                      <a:pt x="2439" y="648"/>
                      <a:pt x="2413" y="648"/>
                    </a:cubicBezTo>
                    <a:cubicBezTo>
                      <a:pt x="2386" y="648"/>
                      <a:pt x="2362" y="648"/>
                      <a:pt x="2338" y="648"/>
                    </a:cubicBezTo>
                    <a:cubicBezTo>
                      <a:pt x="2061" y="648"/>
                      <a:pt x="1983" y="645"/>
                      <a:pt x="1749" y="553"/>
                    </a:cubicBezTo>
                    <a:cubicBezTo>
                      <a:pt x="1464" y="444"/>
                      <a:pt x="149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3" name="Google Shape;843;p55"/>
              <p:cNvSpPr/>
              <p:nvPr/>
            </p:nvSpPr>
            <p:spPr>
              <a:xfrm>
                <a:off x="7193229" y="1834537"/>
                <a:ext cx="110985" cy="44766"/>
              </a:xfrm>
              <a:custGeom>
                <a:rect b="b" l="l" r="r" t="t"/>
                <a:pathLst>
                  <a:path extrusionOk="0" h="1947" w="4827">
                    <a:moveTo>
                      <a:pt x="1216" y="1"/>
                    </a:moveTo>
                    <a:cubicBezTo>
                      <a:pt x="928" y="1"/>
                      <a:pt x="852" y="376"/>
                      <a:pt x="852" y="583"/>
                    </a:cubicBezTo>
                    <a:cubicBezTo>
                      <a:pt x="852" y="790"/>
                      <a:pt x="639" y="885"/>
                      <a:pt x="325" y="1119"/>
                    </a:cubicBezTo>
                    <a:cubicBezTo>
                      <a:pt x="11" y="1355"/>
                      <a:pt x="0" y="1631"/>
                      <a:pt x="104" y="1768"/>
                    </a:cubicBezTo>
                    <a:cubicBezTo>
                      <a:pt x="170" y="1855"/>
                      <a:pt x="299" y="1894"/>
                      <a:pt x="424" y="1894"/>
                    </a:cubicBezTo>
                    <a:cubicBezTo>
                      <a:pt x="555" y="1894"/>
                      <a:pt x="683" y="1851"/>
                      <a:pt x="733" y="1778"/>
                    </a:cubicBezTo>
                    <a:cubicBezTo>
                      <a:pt x="815" y="1655"/>
                      <a:pt x="961" y="1514"/>
                      <a:pt x="1071" y="1514"/>
                    </a:cubicBezTo>
                    <a:cubicBezTo>
                      <a:pt x="1250" y="1514"/>
                      <a:pt x="1333" y="1786"/>
                      <a:pt x="1522" y="1848"/>
                    </a:cubicBezTo>
                    <a:cubicBezTo>
                      <a:pt x="1734" y="1917"/>
                      <a:pt x="2065" y="1947"/>
                      <a:pt x="2413" y="1947"/>
                    </a:cubicBezTo>
                    <a:cubicBezTo>
                      <a:pt x="2761" y="1947"/>
                      <a:pt x="3092" y="1917"/>
                      <a:pt x="3305" y="1848"/>
                    </a:cubicBezTo>
                    <a:cubicBezTo>
                      <a:pt x="3494" y="1786"/>
                      <a:pt x="3576" y="1514"/>
                      <a:pt x="3754" y="1514"/>
                    </a:cubicBezTo>
                    <a:cubicBezTo>
                      <a:pt x="3865" y="1514"/>
                      <a:pt x="4011" y="1655"/>
                      <a:pt x="4094" y="1778"/>
                    </a:cubicBezTo>
                    <a:cubicBezTo>
                      <a:pt x="4143" y="1851"/>
                      <a:pt x="4271" y="1894"/>
                      <a:pt x="4402" y="1894"/>
                    </a:cubicBezTo>
                    <a:cubicBezTo>
                      <a:pt x="4528" y="1894"/>
                      <a:pt x="4656" y="1855"/>
                      <a:pt x="4722" y="1768"/>
                    </a:cubicBezTo>
                    <a:cubicBezTo>
                      <a:pt x="4826" y="1631"/>
                      <a:pt x="4815" y="1355"/>
                      <a:pt x="4501" y="1119"/>
                    </a:cubicBezTo>
                    <a:cubicBezTo>
                      <a:pt x="4188" y="885"/>
                      <a:pt x="3975" y="790"/>
                      <a:pt x="3975" y="583"/>
                    </a:cubicBezTo>
                    <a:cubicBezTo>
                      <a:pt x="3975" y="376"/>
                      <a:pt x="3899" y="1"/>
                      <a:pt x="3610" y="1"/>
                    </a:cubicBezTo>
                    <a:cubicBezTo>
                      <a:pt x="3330" y="1"/>
                      <a:pt x="3361" y="508"/>
                      <a:pt x="3078" y="635"/>
                    </a:cubicBezTo>
                    <a:cubicBezTo>
                      <a:pt x="2841" y="739"/>
                      <a:pt x="2763" y="743"/>
                      <a:pt x="2479" y="743"/>
                    </a:cubicBezTo>
                    <a:cubicBezTo>
                      <a:pt x="2458" y="743"/>
                      <a:pt x="2436" y="743"/>
                      <a:pt x="2413" y="743"/>
                    </a:cubicBezTo>
                    <a:cubicBezTo>
                      <a:pt x="2389" y="743"/>
                      <a:pt x="2367" y="743"/>
                      <a:pt x="2346" y="743"/>
                    </a:cubicBezTo>
                    <a:cubicBezTo>
                      <a:pt x="2063" y="743"/>
                      <a:pt x="1986" y="739"/>
                      <a:pt x="1749" y="635"/>
                    </a:cubicBezTo>
                    <a:cubicBezTo>
                      <a:pt x="1464" y="508"/>
                      <a:pt x="1497" y="1"/>
                      <a:pt x="1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4" name="Google Shape;844;p55"/>
              <p:cNvSpPr/>
              <p:nvPr/>
            </p:nvSpPr>
            <p:spPr>
              <a:xfrm>
                <a:off x="7195115" y="1882912"/>
                <a:ext cx="107191" cy="393402"/>
              </a:xfrm>
              <a:custGeom>
                <a:rect b="b" l="l" r="r" t="t"/>
                <a:pathLst>
                  <a:path extrusionOk="0" h="17110" w="4662">
                    <a:moveTo>
                      <a:pt x="918" y="0"/>
                    </a:moveTo>
                    <a:cubicBezTo>
                      <a:pt x="882" y="0"/>
                      <a:pt x="844" y="16"/>
                      <a:pt x="803" y="56"/>
                    </a:cubicBezTo>
                    <a:cubicBezTo>
                      <a:pt x="670" y="186"/>
                      <a:pt x="950" y="529"/>
                      <a:pt x="803" y="671"/>
                    </a:cubicBezTo>
                    <a:cubicBezTo>
                      <a:pt x="657" y="813"/>
                      <a:pt x="523" y="942"/>
                      <a:pt x="523" y="1226"/>
                    </a:cubicBezTo>
                    <a:cubicBezTo>
                      <a:pt x="523" y="1509"/>
                      <a:pt x="1096" y="1583"/>
                      <a:pt x="1096" y="2026"/>
                    </a:cubicBezTo>
                    <a:cubicBezTo>
                      <a:pt x="1096" y="2469"/>
                      <a:pt x="344" y="2801"/>
                      <a:pt x="344" y="3442"/>
                    </a:cubicBezTo>
                    <a:cubicBezTo>
                      <a:pt x="344" y="4082"/>
                      <a:pt x="1236" y="4402"/>
                      <a:pt x="1236" y="5006"/>
                    </a:cubicBezTo>
                    <a:cubicBezTo>
                      <a:pt x="1236" y="5609"/>
                      <a:pt x="344" y="5449"/>
                      <a:pt x="344" y="5942"/>
                    </a:cubicBezTo>
                    <a:cubicBezTo>
                      <a:pt x="344" y="6433"/>
                      <a:pt x="1007" y="6458"/>
                      <a:pt x="1007" y="6926"/>
                    </a:cubicBezTo>
                    <a:cubicBezTo>
                      <a:pt x="1007" y="7394"/>
                      <a:pt x="192" y="7554"/>
                      <a:pt x="192" y="8121"/>
                    </a:cubicBezTo>
                    <a:cubicBezTo>
                      <a:pt x="192" y="8687"/>
                      <a:pt x="765" y="8712"/>
                      <a:pt x="765" y="9377"/>
                    </a:cubicBezTo>
                    <a:cubicBezTo>
                      <a:pt x="765" y="10041"/>
                      <a:pt x="0" y="9980"/>
                      <a:pt x="0" y="10670"/>
                    </a:cubicBezTo>
                    <a:cubicBezTo>
                      <a:pt x="0" y="11359"/>
                      <a:pt x="574" y="11113"/>
                      <a:pt x="574" y="11667"/>
                    </a:cubicBezTo>
                    <a:cubicBezTo>
                      <a:pt x="574" y="12221"/>
                      <a:pt x="154" y="12307"/>
                      <a:pt x="154" y="12602"/>
                    </a:cubicBezTo>
                    <a:cubicBezTo>
                      <a:pt x="154" y="12898"/>
                      <a:pt x="574" y="12873"/>
                      <a:pt x="574" y="13157"/>
                    </a:cubicBezTo>
                    <a:cubicBezTo>
                      <a:pt x="574" y="13440"/>
                      <a:pt x="475" y="13687"/>
                      <a:pt x="544" y="13838"/>
                    </a:cubicBezTo>
                    <a:cubicBezTo>
                      <a:pt x="647" y="14060"/>
                      <a:pt x="888" y="14048"/>
                      <a:pt x="1045" y="14154"/>
                    </a:cubicBezTo>
                    <a:cubicBezTo>
                      <a:pt x="1280" y="14314"/>
                      <a:pt x="1491" y="14647"/>
                      <a:pt x="1491" y="15200"/>
                    </a:cubicBezTo>
                    <a:cubicBezTo>
                      <a:pt x="1491" y="15755"/>
                      <a:pt x="1822" y="17110"/>
                      <a:pt x="2331" y="17110"/>
                    </a:cubicBezTo>
                    <a:cubicBezTo>
                      <a:pt x="2840" y="17110"/>
                      <a:pt x="3172" y="15755"/>
                      <a:pt x="3172" y="15200"/>
                    </a:cubicBezTo>
                    <a:cubicBezTo>
                      <a:pt x="3172" y="14647"/>
                      <a:pt x="3381" y="14314"/>
                      <a:pt x="3617" y="14154"/>
                    </a:cubicBezTo>
                    <a:cubicBezTo>
                      <a:pt x="3773" y="14048"/>
                      <a:pt x="4016" y="14060"/>
                      <a:pt x="4117" y="13838"/>
                    </a:cubicBezTo>
                    <a:cubicBezTo>
                      <a:pt x="4187" y="13687"/>
                      <a:pt x="4088" y="13440"/>
                      <a:pt x="4088" y="13157"/>
                    </a:cubicBezTo>
                    <a:cubicBezTo>
                      <a:pt x="4088" y="12873"/>
                      <a:pt x="4508" y="12898"/>
                      <a:pt x="4508" y="12602"/>
                    </a:cubicBezTo>
                    <a:cubicBezTo>
                      <a:pt x="4508" y="12307"/>
                      <a:pt x="4088" y="12221"/>
                      <a:pt x="4088" y="11667"/>
                    </a:cubicBezTo>
                    <a:cubicBezTo>
                      <a:pt x="4088" y="11113"/>
                      <a:pt x="4661" y="11359"/>
                      <a:pt x="4661" y="10670"/>
                    </a:cubicBezTo>
                    <a:cubicBezTo>
                      <a:pt x="4661" y="9980"/>
                      <a:pt x="3897" y="10041"/>
                      <a:pt x="3897" y="9377"/>
                    </a:cubicBezTo>
                    <a:cubicBezTo>
                      <a:pt x="3897" y="8712"/>
                      <a:pt x="4470" y="8687"/>
                      <a:pt x="4470" y="8121"/>
                    </a:cubicBezTo>
                    <a:cubicBezTo>
                      <a:pt x="4470" y="7554"/>
                      <a:pt x="3655" y="7394"/>
                      <a:pt x="3655" y="6926"/>
                    </a:cubicBezTo>
                    <a:cubicBezTo>
                      <a:pt x="3655" y="6458"/>
                      <a:pt x="4317" y="6433"/>
                      <a:pt x="4317" y="5942"/>
                    </a:cubicBezTo>
                    <a:cubicBezTo>
                      <a:pt x="4317" y="5449"/>
                      <a:pt x="3426" y="5609"/>
                      <a:pt x="3426" y="5006"/>
                    </a:cubicBezTo>
                    <a:cubicBezTo>
                      <a:pt x="3426" y="4402"/>
                      <a:pt x="4317" y="4082"/>
                      <a:pt x="4317" y="3442"/>
                    </a:cubicBezTo>
                    <a:cubicBezTo>
                      <a:pt x="4317" y="2801"/>
                      <a:pt x="3566" y="2469"/>
                      <a:pt x="3566" y="2026"/>
                    </a:cubicBezTo>
                    <a:cubicBezTo>
                      <a:pt x="3566" y="1583"/>
                      <a:pt x="4139" y="1509"/>
                      <a:pt x="4139" y="1226"/>
                    </a:cubicBezTo>
                    <a:cubicBezTo>
                      <a:pt x="4139" y="942"/>
                      <a:pt x="4006" y="813"/>
                      <a:pt x="3859" y="671"/>
                    </a:cubicBezTo>
                    <a:cubicBezTo>
                      <a:pt x="3713" y="529"/>
                      <a:pt x="3993" y="186"/>
                      <a:pt x="3859" y="56"/>
                    </a:cubicBezTo>
                    <a:cubicBezTo>
                      <a:pt x="3818" y="16"/>
                      <a:pt x="3780" y="0"/>
                      <a:pt x="3744" y="0"/>
                    </a:cubicBezTo>
                    <a:cubicBezTo>
                      <a:pt x="3662" y="0"/>
                      <a:pt x="3590" y="82"/>
                      <a:pt x="3515" y="154"/>
                    </a:cubicBezTo>
                    <a:cubicBezTo>
                      <a:pt x="3407" y="258"/>
                      <a:pt x="3044" y="351"/>
                      <a:pt x="2853" y="351"/>
                    </a:cubicBezTo>
                    <a:lnTo>
                      <a:pt x="1809" y="351"/>
                    </a:lnTo>
                    <a:cubicBezTo>
                      <a:pt x="1618" y="351"/>
                      <a:pt x="1255" y="258"/>
                      <a:pt x="1147" y="154"/>
                    </a:cubicBezTo>
                    <a:cubicBezTo>
                      <a:pt x="1072" y="82"/>
                      <a:pt x="1000" y="0"/>
                      <a:pt x="9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5" name="Google Shape;845;p55"/>
              <p:cNvSpPr/>
              <p:nvPr/>
            </p:nvSpPr>
            <p:spPr>
              <a:xfrm>
                <a:off x="7108066" y="1927402"/>
                <a:ext cx="121630" cy="93373"/>
              </a:xfrm>
              <a:custGeom>
                <a:rect b="b" l="l" r="r" t="t"/>
                <a:pathLst>
                  <a:path extrusionOk="0" h="4061" w="5290">
                    <a:moveTo>
                      <a:pt x="1062" y="0"/>
                    </a:moveTo>
                    <a:cubicBezTo>
                      <a:pt x="1062" y="0"/>
                      <a:pt x="975" y="85"/>
                      <a:pt x="839" y="244"/>
                    </a:cubicBezTo>
                    <a:cubicBezTo>
                      <a:pt x="774" y="324"/>
                      <a:pt x="689" y="421"/>
                      <a:pt x="606" y="540"/>
                    </a:cubicBezTo>
                    <a:cubicBezTo>
                      <a:pt x="521" y="658"/>
                      <a:pt x="423" y="791"/>
                      <a:pt x="332" y="949"/>
                    </a:cubicBezTo>
                    <a:cubicBezTo>
                      <a:pt x="241" y="1108"/>
                      <a:pt x="142" y="1275"/>
                      <a:pt x="77" y="1518"/>
                    </a:cubicBezTo>
                    <a:cubicBezTo>
                      <a:pt x="0" y="1846"/>
                      <a:pt x="135" y="2138"/>
                      <a:pt x="295" y="2354"/>
                    </a:cubicBezTo>
                    <a:cubicBezTo>
                      <a:pt x="459" y="2569"/>
                      <a:pt x="654" y="2736"/>
                      <a:pt x="858" y="2882"/>
                    </a:cubicBezTo>
                    <a:cubicBezTo>
                      <a:pt x="1062" y="3027"/>
                      <a:pt x="1277" y="3150"/>
                      <a:pt x="1495" y="3257"/>
                    </a:cubicBezTo>
                    <a:cubicBezTo>
                      <a:pt x="1606" y="3316"/>
                      <a:pt x="1702" y="3354"/>
                      <a:pt x="1828" y="3415"/>
                    </a:cubicBezTo>
                    <a:cubicBezTo>
                      <a:pt x="1926" y="3460"/>
                      <a:pt x="2066" y="3516"/>
                      <a:pt x="2180" y="3557"/>
                    </a:cubicBezTo>
                    <a:cubicBezTo>
                      <a:pt x="2413" y="3642"/>
                      <a:pt x="2640" y="3702"/>
                      <a:pt x="2861" y="3762"/>
                    </a:cubicBezTo>
                    <a:cubicBezTo>
                      <a:pt x="3302" y="3873"/>
                      <a:pt x="3718" y="3949"/>
                      <a:pt x="4078" y="3995"/>
                    </a:cubicBezTo>
                    <a:cubicBezTo>
                      <a:pt x="4259" y="4016"/>
                      <a:pt x="4424" y="4036"/>
                      <a:pt x="4572" y="4046"/>
                    </a:cubicBezTo>
                    <a:cubicBezTo>
                      <a:pt x="4720" y="4054"/>
                      <a:pt x="4849" y="4059"/>
                      <a:pt x="4956" y="4061"/>
                    </a:cubicBezTo>
                    <a:cubicBezTo>
                      <a:pt x="5169" y="4058"/>
                      <a:pt x="5289" y="4039"/>
                      <a:pt x="5289" y="4039"/>
                    </a:cubicBezTo>
                    <a:cubicBezTo>
                      <a:pt x="5289" y="4039"/>
                      <a:pt x="5261" y="4030"/>
                      <a:pt x="5207" y="4014"/>
                    </a:cubicBezTo>
                    <a:cubicBezTo>
                      <a:pt x="5153" y="4001"/>
                      <a:pt x="5075" y="3973"/>
                      <a:pt x="4977" y="3940"/>
                    </a:cubicBezTo>
                    <a:cubicBezTo>
                      <a:pt x="4780" y="3874"/>
                      <a:pt x="4502" y="3771"/>
                      <a:pt x="4173" y="3644"/>
                    </a:cubicBezTo>
                    <a:cubicBezTo>
                      <a:pt x="4009" y="3578"/>
                      <a:pt x="3832" y="3508"/>
                      <a:pt x="3645" y="3434"/>
                    </a:cubicBezTo>
                    <a:cubicBezTo>
                      <a:pt x="3458" y="3359"/>
                      <a:pt x="3262" y="3281"/>
                      <a:pt x="3062" y="3196"/>
                    </a:cubicBezTo>
                    <a:cubicBezTo>
                      <a:pt x="2862" y="3112"/>
                      <a:pt x="2657" y="3023"/>
                      <a:pt x="2459" y="2929"/>
                    </a:cubicBezTo>
                    <a:cubicBezTo>
                      <a:pt x="2360" y="2880"/>
                      <a:pt x="2285" y="2841"/>
                      <a:pt x="2174" y="2779"/>
                    </a:cubicBezTo>
                    <a:lnTo>
                      <a:pt x="1889" y="2597"/>
                    </a:lnTo>
                    <a:cubicBezTo>
                      <a:pt x="1700" y="2479"/>
                      <a:pt x="1511" y="2360"/>
                      <a:pt x="1326" y="2243"/>
                    </a:cubicBezTo>
                    <a:cubicBezTo>
                      <a:pt x="1151" y="2126"/>
                      <a:pt x="983" y="2012"/>
                      <a:pt x="860" y="1897"/>
                    </a:cubicBezTo>
                    <a:cubicBezTo>
                      <a:pt x="795" y="1842"/>
                      <a:pt x="750" y="1785"/>
                      <a:pt x="713" y="1738"/>
                    </a:cubicBezTo>
                    <a:cubicBezTo>
                      <a:pt x="706" y="1728"/>
                      <a:pt x="693" y="1708"/>
                      <a:pt x="691" y="1708"/>
                    </a:cubicBezTo>
                    <a:cubicBezTo>
                      <a:pt x="689" y="1705"/>
                      <a:pt x="686" y="1707"/>
                      <a:pt x="682" y="1699"/>
                    </a:cubicBezTo>
                    <a:lnTo>
                      <a:pt x="670" y="1663"/>
                    </a:lnTo>
                    <a:cubicBezTo>
                      <a:pt x="670" y="1663"/>
                      <a:pt x="669" y="1664"/>
                      <a:pt x="669" y="1664"/>
                    </a:cubicBezTo>
                    <a:cubicBezTo>
                      <a:pt x="664" y="1664"/>
                      <a:pt x="659" y="1632"/>
                      <a:pt x="659" y="1603"/>
                    </a:cubicBezTo>
                    <a:cubicBezTo>
                      <a:pt x="664" y="1456"/>
                      <a:pt x="708" y="1272"/>
                      <a:pt x="747" y="1113"/>
                    </a:cubicBezTo>
                    <a:cubicBezTo>
                      <a:pt x="791" y="952"/>
                      <a:pt x="831" y="798"/>
                      <a:pt x="873" y="664"/>
                    </a:cubicBezTo>
                    <a:cubicBezTo>
                      <a:pt x="912" y="529"/>
                      <a:pt x="947" y="410"/>
                      <a:pt x="975" y="313"/>
                    </a:cubicBezTo>
                    <a:cubicBezTo>
                      <a:pt x="1032" y="116"/>
                      <a:pt x="1062" y="0"/>
                      <a:pt x="10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6" name="Google Shape;846;p55"/>
              <p:cNvSpPr/>
              <p:nvPr/>
            </p:nvSpPr>
            <p:spPr>
              <a:xfrm>
                <a:off x="7166075" y="1880176"/>
                <a:ext cx="78266" cy="81393"/>
              </a:xfrm>
              <a:custGeom>
                <a:rect b="b" l="l" r="r" t="t"/>
                <a:pathLst>
                  <a:path extrusionOk="0" h="3540" w="3404">
                    <a:moveTo>
                      <a:pt x="2032" y="0"/>
                    </a:moveTo>
                    <a:cubicBezTo>
                      <a:pt x="1993" y="0"/>
                      <a:pt x="1946" y="3"/>
                      <a:pt x="1901" y="7"/>
                    </a:cubicBezTo>
                    <a:cubicBezTo>
                      <a:pt x="1782" y="22"/>
                      <a:pt x="1666" y="54"/>
                      <a:pt x="1554" y="97"/>
                    </a:cubicBezTo>
                    <a:cubicBezTo>
                      <a:pt x="1330" y="182"/>
                      <a:pt x="1125" y="311"/>
                      <a:pt x="935" y="458"/>
                    </a:cubicBezTo>
                    <a:cubicBezTo>
                      <a:pt x="840" y="533"/>
                      <a:pt x="749" y="611"/>
                      <a:pt x="659" y="694"/>
                    </a:cubicBezTo>
                    <a:lnTo>
                      <a:pt x="593" y="758"/>
                    </a:lnTo>
                    <a:cubicBezTo>
                      <a:pt x="572" y="778"/>
                      <a:pt x="554" y="794"/>
                      <a:pt x="522" y="830"/>
                    </a:cubicBezTo>
                    <a:cubicBezTo>
                      <a:pt x="467" y="891"/>
                      <a:pt x="426" y="950"/>
                      <a:pt x="387" y="1009"/>
                    </a:cubicBezTo>
                    <a:cubicBezTo>
                      <a:pt x="243" y="1246"/>
                      <a:pt x="155" y="1484"/>
                      <a:pt x="92" y="1736"/>
                    </a:cubicBezTo>
                    <a:cubicBezTo>
                      <a:pt x="34" y="1989"/>
                      <a:pt x="0" y="2249"/>
                      <a:pt x="39" y="2527"/>
                    </a:cubicBezTo>
                    <a:cubicBezTo>
                      <a:pt x="61" y="2669"/>
                      <a:pt x="95" y="2806"/>
                      <a:pt x="191" y="2957"/>
                    </a:cubicBezTo>
                    <a:cubicBezTo>
                      <a:pt x="233" y="3023"/>
                      <a:pt x="287" y="3085"/>
                      <a:pt x="349" y="3137"/>
                    </a:cubicBezTo>
                    <a:cubicBezTo>
                      <a:pt x="410" y="3187"/>
                      <a:pt x="471" y="3227"/>
                      <a:pt x="533" y="3259"/>
                    </a:cubicBezTo>
                    <a:cubicBezTo>
                      <a:pt x="777" y="3385"/>
                      <a:pt x="1005" y="3435"/>
                      <a:pt x="1222" y="3475"/>
                    </a:cubicBezTo>
                    <a:cubicBezTo>
                      <a:pt x="1438" y="3508"/>
                      <a:pt x="1640" y="3526"/>
                      <a:pt x="1825" y="3535"/>
                    </a:cubicBezTo>
                    <a:cubicBezTo>
                      <a:pt x="1914" y="3538"/>
                      <a:pt x="2000" y="3540"/>
                      <a:pt x="2081" y="3540"/>
                    </a:cubicBezTo>
                    <a:cubicBezTo>
                      <a:pt x="2339" y="3540"/>
                      <a:pt x="2555" y="3526"/>
                      <a:pt x="2718" y="3511"/>
                    </a:cubicBezTo>
                    <a:cubicBezTo>
                      <a:pt x="2932" y="3492"/>
                      <a:pt x="3053" y="3471"/>
                      <a:pt x="3053" y="3471"/>
                    </a:cubicBezTo>
                    <a:cubicBezTo>
                      <a:pt x="3053" y="3471"/>
                      <a:pt x="2933" y="3449"/>
                      <a:pt x="2723" y="3411"/>
                    </a:cubicBezTo>
                    <a:cubicBezTo>
                      <a:pt x="2514" y="3374"/>
                      <a:pt x="2215" y="3322"/>
                      <a:pt x="1868" y="3239"/>
                    </a:cubicBezTo>
                    <a:cubicBezTo>
                      <a:pt x="1694" y="3202"/>
                      <a:pt x="1507" y="3154"/>
                      <a:pt x="1320" y="3092"/>
                    </a:cubicBezTo>
                    <a:cubicBezTo>
                      <a:pt x="1134" y="3031"/>
                      <a:pt x="936" y="2959"/>
                      <a:pt x="791" y="2856"/>
                    </a:cubicBezTo>
                    <a:cubicBezTo>
                      <a:pt x="640" y="2748"/>
                      <a:pt x="618" y="2663"/>
                      <a:pt x="602" y="2470"/>
                    </a:cubicBezTo>
                    <a:cubicBezTo>
                      <a:pt x="593" y="2289"/>
                      <a:pt x="627" y="2078"/>
                      <a:pt x="681" y="1876"/>
                    </a:cubicBezTo>
                    <a:cubicBezTo>
                      <a:pt x="736" y="1675"/>
                      <a:pt x="812" y="1469"/>
                      <a:pt x="908" y="1305"/>
                    </a:cubicBezTo>
                    <a:cubicBezTo>
                      <a:pt x="931" y="1265"/>
                      <a:pt x="955" y="1229"/>
                      <a:pt x="976" y="1203"/>
                    </a:cubicBezTo>
                    <a:cubicBezTo>
                      <a:pt x="982" y="1194"/>
                      <a:pt x="1004" y="1170"/>
                      <a:pt x="1024" y="1149"/>
                    </a:cubicBezTo>
                    <a:lnTo>
                      <a:pt x="1080" y="1089"/>
                    </a:lnTo>
                    <a:cubicBezTo>
                      <a:pt x="1153" y="1011"/>
                      <a:pt x="1228" y="934"/>
                      <a:pt x="1304" y="863"/>
                    </a:cubicBezTo>
                    <a:cubicBezTo>
                      <a:pt x="1454" y="721"/>
                      <a:pt x="1607" y="597"/>
                      <a:pt x="1757" y="507"/>
                    </a:cubicBezTo>
                    <a:cubicBezTo>
                      <a:pt x="1834" y="463"/>
                      <a:pt x="1909" y="429"/>
                      <a:pt x="1983" y="406"/>
                    </a:cubicBezTo>
                    <a:cubicBezTo>
                      <a:pt x="2019" y="395"/>
                      <a:pt x="2050" y="385"/>
                      <a:pt x="2102" y="376"/>
                    </a:cubicBezTo>
                    <a:cubicBezTo>
                      <a:pt x="2148" y="369"/>
                      <a:pt x="2183" y="362"/>
                      <a:pt x="2226" y="357"/>
                    </a:cubicBezTo>
                    <a:cubicBezTo>
                      <a:pt x="2425" y="334"/>
                      <a:pt x="2610" y="326"/>
                      <a:pt x="2771" y="326"/>
                    </a:cubicBezTo>
                    <a:cubicBezTo>
                      <a:pt x="2887" y="326"/>
                      <a:pt x="2991" y="330"/>
                      <a:pt x="3078" y="337"/>
                    </a:cubicBezTo>
                    <a:cubicBezTo>
                      <a:pt x="3286" y="350"/>
                      <a:pt x="3403" y="392"/>
                      <a:pt x="3403" y="392"/>
                    </a:cubicBezTo>
                    <a:cubicBezTo>
                      <a:pt x="3403" y="392"/>
                      <a:pt x="3382" y="370"/>
                      <a:pt x="3333" y="337"/>
                    </a:cubicBezTo>
                    <a:cubicBezTo>
                      <a:pt x="3285" y="305"/>
                      <a:pt x="3210" y="261"/>
                      <a:pt x="3109" y="219"/>
                    </a:cubicBezTo>
                    <a:cubicBezTo>
                      <a:pt x="3008" y="176"/>
                      <a:pt x="2882" y="132"/>
                      <a:pt x="2733" y="95"/>
                    </a:cubicBezTo>
                    <a:cubicBezTo>
                      <a:pt x="2584" y="55"/>
                      <a:pt x="2414" y="23"/>
                      <a:pt x="2220" y="9"/>
                    </a:cubicBezTo>
                    <a:cubicBezTo>
                      <a:pt x="2173" y="4"/>
                      <a:pt x="2116" y="3"/>
                      <a:pt x="2068" y="1"/>
                    </a:cubicBezTo>
                    <a:cubicBezTo>
                      <a:pt x="2057" y="1"/>
                      <a:pt x="2045" y="0"/>
                      <a:pt x="2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7" name="Google Shape;847;p55"/>
              <p:cNvSpPr/>
              <p:nvPr/>
            </p:nvSpPr>
            <p:spPr>
              <a:xfrm>
                <a:off x="7074129" y="1946486"/>
                <a:ext cx="155590" cy="135978"/>
              </a:xfrm>
              <a:custGeom>
                <a:rect b="b" l="l" r="r" t="t"/>
                <a:pathLst>
                  <a:path extrusionOk="0" h="5914" w="6767">
                    <a:moveTo>
                      <a:pt x="4182" y="0"/>
                    </a:moveTo>
                    <a:cubicBezTo>
                      <a:pt x="4104" y="0"/>
                      <a:pt x="4009" y="2"/>
                      <a:pt x="3900" y="6"/>
                    </a:cubicBezTo>
                    <a:cubicBezTo>
                      <a:pt x="3723" y="16"/>
                      <a:pt x="3505" y="26"/>
                      <a:pt x="3257" y="60"/>
                    </a:cubicBezTo>
                    <a:cubicBezTo>
                      <a:pt x="3010" y="96"/>
                      <a:pt x="2728" y="137"/>
                      <a:pt x="2428" y="220"/>
                    </a:cubicBezTo>
                    <a:cubicBezTo>
                      <a:pt x="2127" y="301"/>
                      <a:pt x="1799" y="404"/>
                      <a:pt x="1468" y="572"/>
                    </a:cubicBezTo>
                    <a:cubicBezTo>
                      <a:pt x="1139" y="742"/>
                      <a:pt x="801" y="966"/>
                      <a:pt x="524" y="1324"/>
                    </a:cubicBezTo>
                    <a:cubicBezTo>
                      <a:pt x="284" y="1628"/>
                      <a:pt x="33" y="2033"/>
                      <a:pt x="14" y="2540"/>
                    </a:cubicBezTo>
                    <a:cubicBezTo>
                      <a:pt x="0" y="2791"/>
                      <a:pt x="65" y="3057"/>
                      <a:pt x="187" y="3284"/>
                    </a:cubicBezTo>
                    <a:cubicBezTo>
                      <a:pt x="308" y="3513"/>
                      <a:pt x="485" y="3699"/>
                      <a:pt x="672" y="3847"/>
                    </a:cubicBezTo>
                    <a:cubicBezTo>
                      <a:pt x="853" y="3993"/>
                      <a:pt x="1063" y="4097"/>
                      <a:pt x="1232" y="4194"/>
                    </a:cubicBezTo>
                    <a:cubicBezTo>
                      <a:pt x="1408" y="4292"/>
                      <a:pt x="1586" y="4383"/>
                      <a:pt x="1761" y="4475"/>
                    </a:cubicBezTo>
                    <a:cubicBezTo>
                      <a:pt x="2111" y="4657"/>
                      <a:pt x="2460" y="4829"/>
                      <a:pt x="2800" y="4992"/>
                    </a:cubicBezTo>
                    <a:cubicBezTo>
                      <a:pt x="3140" y="5155"/>
                      <a:pt x="3471" y="5307"/>
                      <a:pt x="3790" y="5443"/>
                    </a:cubicBezTo>
                    <a:cubicBezTo>
                      <a:pt x="4112" y="5578"/>
                      <a:pt x="4407" y="5707"/>
                      <a:pt x="4711" y="5808"/>
                    </a:cubicBezTo>
                    <a:cubicBezTo>
                      <a:pt x="4752" y="5821"/>
                      <a:pt x="4783" y="5831"/>
                      <a:pt x="4832" y="5844"/>
                    </a:cubicBezTo>
                    <a:cubicBezTo>
                      <a:pt x="4867" y="5853"/>
                      <a:pt x="4903" y="5861"/>
                      <a:pt x="4938" y="5871"/>
                    </a:cubicBezTo>
                    <a:cubicBezTo>
                      <a:pt x="5019" y="5885"/>
                      <a:pt x="5101" y="5902"/>
                      <a:pt x="5174" y="5906"/>
                    </a:cubicBezTo>
                    <a:cubicBezTo>
                      <a:pt x="5234" y="5911"/>
                      <a:pt x="5293" y="5913"/>
                      <a:pt x="5350" y="5913"/>
                    </a:cubicBezTo>
                    <a:cubicBezTo>
                      <a:pt x="5436" y="5913"/>
                      <a:pt x="5518" y="5908"/>
                      <a:pt x="5595" y="5897"/>
                    </a:cubicBezTo>
                    <a:cubicBezTo>
                      <a:pt x="5852" y="5858"/>
                      <a:pt x="6058" y="5793"/>
                      <a:pt x="6228" y="5751"/>
                    </a:cubicBezTo>
                    <a:cubicBezTo>
                      <a:pt x="6396" y="5703"/>
                      <a:pt x="6530" y="5673"/>
                      <a:pt x="6623" y="5657"/>
                    </a:cubicBezTo>
                    <a:cubicBezTo>
                      <a:pt x="6716" y="5642"/>
                      <a:pt x="6766" y="5635"/>
                      <a:pt x="6766" y="5635"/>
                    </a:cubicBezTo>
                    <a:cubicBezTo>
                      <a:pt x="6766" y="5635"/>
                      <a:pt x="6663" y="5619"/>
                      <a:pt x="6473" y="5619"/>
                    </a:cubicBezTo>
                    <a:cubicBezTo>
                      <a:pt x="6397" y="5619"/>
                      <a:pt x="6308" y="5622"/>
                      <a:pt x="6206" y="5629"/>
                    </a:cubicBezTo>
                    <a:cubicBezTo>
                      <a:pt x="6055" y="5639"/>
                      <a:pt x="5879" y="5659"/>
                      <a:pt x="5687" y="5659"/>
                    </a:cubicBezTo>
                    <a:cubicBezTo>
                      <a:pt x="5653" y="5659"/>
                      <a:pt x="5618" y="5658"/>
                      <a:pt x="5582" y="5657"/>
                    </a:cubicBezTo>
                    <a:cubicBezTo>
                      <a:pt x="5466" y="5653"/>
                      <a:pt x="5346" y="5638"/>
                      <a:pt x="5225" y="5609"/>
                    </a:cubicBezTo>
                    <a:cubicBezTo>
                      <a:pt x="5162" y="5594"/>
                      <a:pt x="5108" y="5575"/>
                      <a:pt x="5049" y="5554"/>
                    </a:cubicBezTo>
                    <a:cubicBezTo>
                      <a:pt x="5015" y="5540"/>
                      <a:pt x="4981" y="5527"/>
                      <a:pt x="4948" y="5512"/>
                    </a:cubicBezTo>
                    <a:cubicBezTo>
                      <a:pt x="4926" y="5504"/>
                      <a:pt x="4889" y="5482"/>
                      <a:pt x="4861" y="5467"/>
                    </a:cubicBezTo>
                    <a:cubicBezTo>
                      <a:pt x="4613" y="5330"/>
                      <a:pt x="4332" y="5162"/>
                      <a:pt x="4043" y="4983"/>
                    </a:cubicBezTo>
                    <a:cubicBezTo>
                      <a:pt x="3751" y="4806"/>
                      <a:pt x="3443" y="4620"/>
                      <a:pt x="3124" y="4427"/>
                    </a:cubicBezTo>
                    <a:cubicBezTo>
                      <a:pt x="2804" y="4236"/>
                      <a:pt x="2474" y="4039"/>
                      <a:pt x="2138" y="3839"/>
                    </a:cubicBezTo>
                    <a:cubicBezTo>
                      <a:pt x="1971" y="3740"/>
                      <a:pt x="1802" y="3639"/>
                      <a:pt x="1634" y="3539"/>
                    </a:cubicBezTo>
                    <a:lnTo>
                      <a:pt x="1394" y="3394"/>
                    </a:lnTo>
                    <a:cubicBezTo>
                      <a:pt x="1365" y="3377"/>
                      <a:pt x="1303" y="3335"/>
                      <a:pt x="1285" y="3323"/>
                    </a:cubicBezTo>
                    <a:lnTo>
                      <a:pt x="1188" y="3247"/>
                    </a:lnTo>
                    <a:cubicBezTo>
                      <a:pt x="943" y="3043"/>
                      <a:pt x="812" y="2813"/>
                      <a:pt x="808" y="2551"/>
                    </a:cubicBezTo>
                    <a:cubicBezTo>
                      <a:pt x="805" y="2284"/>
                      <a:pt x="921" y="1984"/>
                      <a:pt x="1101" y="1691"/>
                    </a:cubicBezTo>
                    <a:cubicBezTo>
                      <a:pt x="1255" y="1446"/>
                      <a:pt x="1505" y="1226"/>
                      <a:pt x="1765" y="1051"/>
                    </a:cubicBezTo>
                    <a:cubicBezTo>
                      <a:pt x="2029" y="876"/>
                      <a:pt x="2306" y="733"/>
                      <a:pt x="2574" y="619"/>
                    </a:cubicBezTo>
                    <a:cubicBezTo>
                      <a:pt x="2841" y="506"/>
                      <a:pt x="3094" y="407"/>
                      <a:pt x="3323" y="333"/>
                    </a:cubicBezTo>
                    <a:cubicBezTo>
                      <a:pt x="3553" y="259"/>
                      <a:pt x="3755" y="194"/>
                      <a:pt x="3924" y="148"/>
                    </a:cubicBezTo>
                    <a:cubicBezTo>
                      <a:pt x="4263" y="53"/>
                      <a:pt x="4461" y="8"/>
                      <a:pt x="4461" y="8"/>
                    </a:cubicBezTo>
                    <a:cubicBezTo>
                      <a:pt x="4461" y="8"/>
                      <a:pt x="4363" y="0"/>
                      <a:pt x="4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8" name="Google Shape;848;p55"/>
              <p:cNvSpPr/>
              <p:nvPr/>
            </p:nvSpPr>
            <p:spPr>
              <a:xfrm>
                <a:off x="7057713" y="1984630"/>
                <a:ext cx="181664" cy="154326"/>
              </a:xfrm>
              <a:custGeom>
                <a:rect b="b" l="l" r="r" t="t"/>
                <a:pathLst>
                  <a:path extrusionOk="0" h="6712" w="7901">
                    <a:moveTo>
                      <a:pt x="869" y="3528"/>
                    </a:moveTo>
                    <a:cubicBezTo>
                      <a:pt x="869" y="3534"/>
                      <a:pt x="870" y="3539"/>
                      <a:pt x="870" y="3543"/>
                    </a:cubicBezTo>
                    <a:lnTo>
                      <a:pt x="870" y="3543"/>
                    </a:lnTo>
                    <a:lnTo>
                      <a:pt x="870" y="3540"/>
                    </a:lnTo>
                    <a:lnTo>
                      <a:pt x="869" y="3528"/>
                    </a:lnTo>
                    <a:close/>
                    <a:moveTo>
                      <a:pt x="871" y="3548"/>
                    </a:moveTo>
                    <a:lnTo>
                      <a:pt x="871" y="3548"/>
                    </a:lnTo>
                    <a:cubicBezTo>
                      <a:pt x="871" y="3548"/>
                      <a:pt x="871" y="3549"/>
                      <a:pt x="871" y="3550"/>
                    </a:cubicBezTo>
                    <a:lnTo>
                      <a:pt x="871" y="3550"/>
                    </a:lnTo>
                    <a:lnTo>
                      <a:pt x="871" y="3550"/>
                    </a:lnTo>
                    <a:cubicBezTo>
                      <a:pt x="871" y="3554"/>
                      <a:pt x="871" y="3556"/>
                      <a:pt x="871" y="3556"/>
                    </a:cubicBezTo>
                    <a:cubicBezTo>
                      <a:pt x="871" y="3556"/>
                      <a:pt x="871" y="3548"/>
                      <a:pt x="871" y="3548"/>
                    </a:cubicBezTo>
                    <a:close/>
                    <a:moveTo>
                      <a:pt x="7224" y="1"/>
                    </a:moveTo>
                    <a:cubicBezTo>
                      <a:pt x="7154" y="1"/>
                      <a:pt x="7078" y="1"/>
                      <a:pt x="6997" y="2"/>
                    </a:cubicBezTo>
                    <a:cubicBezTo>
                      <a:pt x="6752" y="6"/>
                      <a:pt x="6454" y="11"/>
                      <a:pt x="6112" y="31"/>
                    </a:cubicBezTo>
                    <a:cubicBezTo>
                      <a:pt x="5772" y="54"/>
                      <a:pt x="5386" y="73"/>
                      <a:pt x="4967" y="125"/>
                    </a:cubicBezTo>
                    <a:cubicBezTo>
                      <a:pt x="4548" y="174"/>
                      <a:pt x="4092" y="228"/>
                      <a:pt x="3615" y="328"/>
                    </a:cubicBezTo>
                    <a:cubicBezTo>
                      <a:pt x="3137" y="426"/>
                      <a:pt x="2631" y="539"/>
                      <a:pt x="2116" y="737"/>
                    </a:cubicBezTo>
                    <a:cubicBezTo>
                      <a:pt x="1865" y="832"/>
                      <a:pt x="1612" y="940"/>
                      <a:pt x="1357" y="1067"/>
                    </a:cubicBezTo>
                    <a:cubicBezTo>
                      <a:pt x="1105" y="1199"/>
                      <a:pt x="844" y="1342"/>
                      <a:pt x="604" y="1561"/>
                    </a:cubicBezTo>
                    <a:cubicBezTo>
                      <a:pt x="485" y="1670"/>
                      <a:pt x="371" y="1797"/>
                      <a:pt x="276" y="1947"/>
                    </a:cubicBezTo>
                    <a:cubicBezTo>
                      <a:pt x="181" y="2095"/>
                      <a:pt x="113" y="2267"/>
                      <a:pt x="75" y="2435"/>
                    </a:cubicBezTo>
                    <a:cubicBezTo>
                      <a:pt x="1" y="2774"/>
                      <a:pt x="25" y="3077"/>
                      <a:pt x="42" y="3347"/>
                    </a:cubicBezTo>
                    <a:lnTo>
                      <a:pt x="60" y="3548"/>
                    </a:lnTo>
                    <a:lnTo>
                      <a:pt x="64" y="3597"/>
                    </a:lnTo>
                    <a:lnTo>
                      <a:pt x="68" y="3637"/>
                    </a:lnTo>
                    <a:lnTo>
                      <a:pt x="70" y="3650"/>
                    </a:lnTo>
                    <a:lnTo>
                      <a:pt x="75" y="3675"/>
                    </a:lnTo>
                    <a:cubicBezTo>
                      <a:pt x="81" y="3710"/>
                      <a:pt x="81" y="3733"/>
                      <a:pt x="100" y="3798"/>
                    </a:cubicBezTo>
                    <a:cubicBezTo>
                      <a:pt x="129" y="3918"/>
                      <a:pt x="166" y="3994"/>
                      <a:pt x="204" y="4074"/>
                    </a:cubicBezTo>
                    <a:cubicBezTo>
                      <a:pt x="243" y="4150"/>
                      <a:pt x="285" y="4225"/>
                      <a:pt x="332" y="4290"/>
                    </a:cubicBezTo>
                    <a:cubicBezTo>
                      <a:pt x="513" y="4561"/>
                      <a:pt x="725" y="4767"/>
                      <a:pt x="941" y="4962"/>
                    </a:cubicBezTo>
                    <a:cubicBezTo>
                      <a:pt x="1376" y="5343"/>
                      <a:pt x="1846" y="5640"/>
                      <a:pt x="2313" y="5904"/>
                    </a:cubicBezTo>
                    <a:cubicBezTo>
                      <a:pt x="2782" y="6163"/>
                      <a:pt x="3259" y="6369"/>
                      <a:pt x="3734" y="6527"/>
                    </a:cubicBezTo>
                    <a:cubicBezTo>
                      <a:pt x="3971" y="6605"/>
                      <a:pt x="4211" y="6664"/>
                      <a:pt x="4461" y="6695"/>
                    </a:cubicBezTo>
                    <a:cubicBezTo>
                      <a:pt x="4585" y="6712"/>
                      <a:pt x="4721" y="6711"/>
                      <a:pt x="4821" y="6712"/>
                    </a:cubicBezTo>
                    <a:cubicBezTo>
                      <a:pt x="4835" y="6712"/>
                      <a:pt x="4850" y="6712"/>
                      <a:pt x="4865" y="6712"/>
                    </a:cubicBezTo>
                    <a:cubicBezTo>
                      <a:pt x="4959" y="6712"/>
                      <a:pt x="5056" y="6709"/>
                      <a:pt x="5148" y="6708"/>
                    </a:cubicBezTo>
                    <a:cubicBezTo>
                      <a:pt x="6000" y="6679"/>
                      <a:pt x="6700" y="6553"/>
                      <a:pt x="7174" y="6423"/>
                    </a:cubicBezTo>
                    <a:cubicBezTo>
                      <a:pt x="7412" y="6357"/>
                      <a:pt x="7593" y="6292"/>
                      <a:pt x="7716" y="6245"/>
                    </a:cubicBezTo>
                    <a:cubicBezTo>
                      <a:pt x="7836" y="6195"/>
                      <a:pt x="7900" y="6168"/>
                      <a:pt x="7900" y="6168"/>
                    </a:cubicBezTo>
                    <a:lnTo>
                      <a:pt x="7900" y="6168"/>
                    </a:lnTo>
                    <a:cubicBezTo>
                      <a:pt x="7900" y="6168"/>
                      <a:pt x="7832" y="6181"/>
                      <a:pt x="7704" y="6208"/>
                    </a:cubicBezTo>
                    <a:cubicBezTo>
                      <a:pt x="7576" y="6233"/>
                      <a:pt x="7388" y="6264"/>
                      <a:pt x="7147" y="6290"/>
                    </a:cubicBezTo>
                    <a:cubicBezTo>
                      <a:pt x="6862" y="6321"/>
                      <a:pt x="6502" y="6344"/>
                      <a:pt x="6086" y="6344"/>
                    </a:cubicBezTo>
                    <a:cubicBezTo>
                      <a:pt x="5801" y="6344"/>
                      <a:pt x="5489" y="6333"/>
                      <a:pt x="5157" y="6306"/>
                    </a:cubicBezTo>
                    <a:cubicBezTo>
                      <a:pt x="5054" y="6298"/>
                      <a:pt x="4955" y="6292"/>
                      <a:pt x="4846" y="6279"/>
                    </a:cubicBezTo>
                    <a:cubicBezTo>
                      <a:pt x="4729" y="6268"/>
                      <a:pt x="4644" y="6259"/>
                      <a:pt x="4547" y="6232"/>
                    </a:cubicBezTo>
                    <a:cubicBezTo>
                      <a:pt x="4352" y="6186"/>
                      <a:pt x="4147" y="6103"/>
                      <a:pt x="3940" y="6015"/>
                    </a:cubicBezTo>
                    <a:cubicBezTo>
                      <a:pt x="3523" y="5835"/>
                      <a:pt x="3099" y="5593"/>
                      <a:pt x="2678" y="5327"/>
                    </a:cubicBezTo>
                    <a:cubicBezTo>
                      <a:pt x="2257" y="5062"/>
                      <a:pt x="1841" y="4752"/>
                      <a:pt x="1475" y="4411"/>
                    </a:cubicBezTo>
                    <a:cubicBezTo>
                      <a:pt x="1295" y="4241"/>
                      <a:pt x="1120" y="4059"/>
                      <a:pt x="1004" y="3875"/>
                    </a:cubicBezTo>
                    <a:cubicBezTo>
                      <a:pt x="973" y="3829"/>
                      <a:pt x="951" y="3785"/>
                      <a:pt x="927" y="3742"/>
                    </a:cubicBezTo>
                    <a:cubicBezTo>
                      <a:pt x="909" y="3699"/>
                      <a:pt x="891" y="3652"/>
                      <a:pt x="889" y="3640"/>
                    </a:cubicBezTo>
                    <a:cubicBezTo>
                      <a:pt x="888" y="3640"/>
                      <a:pt x="888" y="3640"/>
                      <a:pt x="888" y="3640"/>
                    </a:cubicBezTo>
                    <a:cubicBezTo>
                      <a:pt x="883" y="3640"/>
                      <a:pt x="878" y="3596"/>
                      <a:pt x="874" y="3565"/>
                    </a:cubicBezTo>
                    <a:lnTo>
                      <a:pt x="871" y="3547"/>
                    </a:lnTo>
                    <a:lnTo>
                      <a:pt x="871" y="3544"/>
                    </a:lnTo>
                    <a:lnTo>
                      <a:pt x="868" y="3492"/>
                    </a:lnTo>
                    <a:lnTo>
                      <a:pt x="854" y="3290"/>
                    </a:lnTo>
                    <a:cubicBezTo>
                      <a:pt x="833" y="3026"/>
                      <a:pt x="817" y="2783"/>
                      <a:pt x="856" y="2596"/>
                    </a:cubicBezTo>
                    <a:cubicBezTo>
                      <a:pt x="894" y="2410"/>
                      <a:pt x="988" y="2260"/>
                      <a:pt x="1146" y="2108"/>
                    </a:cubicBezTo>
                    <a:cubicBezTo>
                      <a:pt x="1467" y="1807"/>
                      <a:pt x="1938" y="1560"/>
                      <a:pt x="2391" y="1358"/>
                    </a:cubicBezTo>
                    <a:cubicBezTo>
                      <a:pt x="2837" y="1158"/>
                      <a:pt x="3305" y="1003"/>
                      <a:pt x="3756" y="878"/>
                    </a:cubicBezTo>
                    <a:cubicBezTo>
                      <a:pt x="4206" y="753"/>
                      <a:pt x="4638" y="638"/>
                      <a:pt x="5043" y="550"/>
                    </a:cubicBezTo>
                    <a:cubicBezTo>
                      <a:pt x="5446" y="461"/>
                      <a:pt x="5819" y="380"/>
                      <a:pt x="6151" y="314"/>
                    </a:cubicBezTo>
                    <a:cubicBezTo>
                      <a:pt x="6483" y="250"/>
                      <a:pt x="6773" y="195"/>
                      <a:pt x="7011" y="149"/>
                    </a:cubicBezTo>
                    <a:cubicBezTo>
                      <a:pt x="7492" y="62"/>
                      <a:pt x="7766" y="12"/>
                      <a:pt x="7766" y="12"/>
                    </a:cubicBezTo>
                    <a:cubicBezTo>
                      <a:pt x="7766" y="12"/>
                      <a:pt x="7572" y="1"/>
                      <a:pt x="72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9" name="Google Shape;849;p55"/>
              <p:cNvSpPr/>
              <p:nvPr/>
            </p:nvSpPr>
            <p:spPr>
              <a:xfrm>
                <a:off x="7040584" y="2033373"/>
                <a:ext cx="192332" cy="171731"/>
              </a:xfrm>
              <a:custGeom>
                <a:rect b="b" l="l" r="r" t="t"/>
                <a:pathLst>
                  <a:path extrusionOk="0" h="7469" w="8365">
                    <a:moveTo>
                      <a:pt x="6189" y="1"/>
                    </a:moveTo>
                    <a:cubicBezTo>
                      <a:pt x="5871" y="1"/>
                      <a:pt x="5523" y="8"/>
                      <a:pt x="5150" y="43"/>
                    </a:cubicBezTo>
                    <a:cubicBezTo>
                      <a:pt x="4687" y="81"/>
                      <a:pt x="4176" y="158"/>
                      <a:pt x="3662" y="254"/>
                    </a:cubicBezTo>
                    <a:cubicBezTo>
                      <a:pt x="3143" y="354"/>
                      <a:pt x="2577" y="453"/>
                      <a:pt x="2007" y="697"/>
                    </a:cubicBezTo>
                    <a:cubicBezTo>
                      <a:pt x="1721" y="816"/>
                      <a:pt x="1437" y="974"/>
                      <a:pt x="1175" y="1177"/>
                    </a:cubicBezTo>
                    <a:cubicBezTo>
                      <a:pt x="914" y="1380"/>
                      <a:pt x="684" y="1633"/>
                      <a:pt x="508" y="1914"/>
                    </a:cubicBezTo>
                    <a:cubicBezTo>
                      <a:pt x="418" y="2053"/>
                      <a:pt x="339" y="2199"/>
                      <a:pt x="271" y="2347"/>
                    </a:cubicBezTo>
                    <a:cubicBezTo>
                      <a:pt x="236" y="2421"/>
                      <a:pt x="207" y="2496"/>
                      <a:pt x="176" y="2571"/>
                    </a:cubicBezTo>
                    <a:cubicBezTo>
                      <a:pt x="139" y="2680"/>
                      <a:pt x="125" y="2705"/>
                      <a:pt x="98" y="2813"/>
                    </a:cubicBezTo>
                    <a:cubicBezTo>
                      <a:pt x="0" y="3180"/>
                      <a:pt x="4" y="3529"/>
                      <a:pt x="76" y="3871"/>
                    </a:cubicBezTo>
                    <a:cubicBezTo>
                      <a:pt x="227" y="4548"/>
                      <a:pt x="598" y="5108"/>
                      <a:pt x="1009" y="5582"/>
                    </a:cubicBezTo>
                    <a:cubicBezTo>
                      <a:pt x="1437" y="6050"/>
                      <a:pt x="1911" y="6441"/>
                      <a:pt x="2443" y="6752"/>
                    </a:cubicBezTo>
                    <a:cubicBezTo>
                      <a:pt x="2513" y="6792"/>
                      <a:pt x="2577" y="6824"/>
                      <a:pt x="2659" y="6863"/>
                    </a:cubicBezTo>
                    <a:cubicBezTo>
                      <a:pt x="2725" y="6891"/>
                      <a:pt x="2784" y="6919"/>
                      <a:pt x="2856" y="6947"/>
                    </a:cubicBezTo>
                    <a:cubicBezTo>
                      <a:pt x="3003" y="7008"/>
                      <a:pt x="3143" y="7055"/>
                      <a:pt x="3279" y="7099"/>
                    </a:cubicBezTo>
                    <a:cubicBezTo>
                      <a:pt x="3555" y="7186"/>
                      <a:pt x="3827" y="7250"/>
                      <a:pt x="4093" y="7304"/>
                    </a:cubicBezTo>
                    <a:cubicBezTo>
                      <a:pt x="4626" y="7401"/>
                      <a:pt x="5131" y="7454"/>
                      <a:pt x="5602" y="7464"/>
                    </a:cubicBezTo>
                    <a:cubicBezTo>
                      <a:pt x="5837" y="7463"/>
                      <a:pt x="6061" y="7468"/>
                      <a:pt x="6297" y="7428"/>
                    </a:cubicBezTo>
                    <a:cubicBezTo>
                      <a:pt x="6523" y="7381"/>
                      <a:pt x="6714" y="7302"/>
                      <a:pt x="6886" y="7218"/>
                    </a:cubicBezTo>
                    <a:cubicBezTo>
                      <a:pt x="7228" y="7048"/>
                      <a:pt x="7497" y="6865"/>
                      <a:pt x="7715" y="6712"/>
                    </a:cubicBezTo>
                    <a:cubicBezTo>
                      <a:pt x="8145" y="6397"/>
                      <a:pt x="8365" y="6191"/>
                      <a:pt x="8365" y="6190"/>
                    </a:cubicBezTo>
                    <a:lnTo>
                      <a:pt x="8365" y="6190"/>
                    </a:lnTo>
                    <a:cubicBezTo>
                      <a:pt x="8365" y="6190"/>
                      <a:pt x="8300" y="6230"/>
                      <a:pt x="8181" y="6305"/>
                    </a:cubicBezTo>
                    <a:cubicBezTo>
                      <a:pt x="8060" y="6380"/>
                      <a:pt x="7881" y="6487"/>
                      <a:pt x="7648" y="6612"/>
                    </a:cubicBezTo>
                    <a:cubicBezTo>
                      <a:pt x="7417" y="6737"/>
                      <a:pt x="7130" y="6885"/>
                      <a:pt x="6790" y="7005"/>
                    </a:cubicBezTo>
                    <a:cubicBezTo>
                      <a:pt x="6621" y="7064"/>
                      <a:pt x="6438" y="7121"/>
                      <a:pt x="6250" y="7140"/>
                    </a:cubicBezTo>
                    <a:cubicBezTo>
                      <a:pt x="6220" y="7143"/>
                      <a:pt x="6188" y="7144"/>
                      <a:pt x="6155" y="7144"/>
                    </a:cubicBezTo>
                    <a:cubicBezTo>
                      <a:pt x="5997" y="7144"/>
                      <a:pt x="5817" y="7113"/>
                      <a:pt x="5634" y="7089"/>
                    </a:cubicBezTo>
                    <a:cubicBezTo>
                      <a:pt x="5193" y="7023"/>
                      <a:pt x="4714" y="6925"/>
                      <a:pt x="4228" y="6779"/>
                    </a:cubicBezTo>
                    <a:cubicBezTo>
                      <a:pt x="3984" y="6709"/>
                      <a:pt x="3736" y="6630"/>
                      <a:pt x="3495" y="6532"/>
                    </a:cubicBezTo>
                    <a:cubicBezTo>
                      <a:pt x="3374" y="6482"/>
                      <a:pt x="3255" y="6430"/>
                      <a:pt x="3147" y="6376"/>
                    </a:cubicBezTo>
                    <a:cubicBezTo>
                      <a:pt x="3090" y="6349"/>
                      <a:pt x="3025" y="6311"/>
                      <a:pt x="2963" y="6279"/>
                    </a:cubicBezTo>
                    <a:lnTo>
                      <a:pt x="2808" y="6184"/>
                    </a:lnTo>
                    <a:cubicBezTo>
                      <a:pt x="2373" y="5902"/>
                      <a:pt x="1953" y="5521"/>
                      <a:pt x="1607" y="5099"/>
                    </a:cubicBezTo>
                    <a:cubicBezTo>
                      <a:pt x="1256" y="4682"/>
                      <a:pt x="965" y="4204"/>
                      <a:pt x="870" y="3717"/>
                    </a:cubicBezTo>
                    <a:cubicBezTo>
                      <a:pt x="849" y="3595"/>
                      <a:pt x="836" y="3476"/>
                      <a:pt x="835" y="3357"/>
                    </a:cubicBezTo>
                    <a:cubicBezTo>
                      <a:pt x="837" y="3298"/>
                      <a:pt x="837" y="3239"/>
                      <a:pt x="846" y="3181"/>
                    </a:cubicBezTo>
                    <a:lnTo>
                      <a:pt x="857" y="3094"/>
                    </a:lnTo>
                    <a:lnTo>
                      <a:pt x="874" y="3019"/>
                    </a:lnTo>
                    <a:cubicBezTo>
                      <a:pt x="878" y="2983"/>
                      <a:pt x="920" y="2869"/>
                      <a:pt x="928" y="2839"/>
                    </a:cubicBezTo>
                    <a:cubicBezTo>
                      <a:pt x="952" y="2777"/>
                      <a:pt x="975" y="2715"/>
                      <a:pt x="1002" y="2655"/>
                    </a:cubicBezTo>
                    <a:cubicBezTo>
                      <a:pt x="1054" y="2534"/>
                      <a:pt x="1115" y="2420"/>
                      <a:pt x="1181" y="2311"/>
                    </a:cubicBezTo>
                    <a:cubicBezTo>
                      <a:pt x="1314" y="2093"/>
                      <a:pt x="1480" y="1905"/>
                      <a:pt x="1667" y="1737"/>
                    </a:cubicBezTo>
                    <a:cubicBezTo>
                      <a:pt x="1857" y="1574"/>
                      <a:pt x="2073" y="1435"/>
                      <a:pt x="2309" y="1322"/>
                    </a:cubicBezTo>
                    <a:cubicBezTo>
                      <a:pt x="2779" y="1099"/>
                      <a:pt x="3296" y="942"/>
                      <a:pt x="3796" y="805"/>
                    </a:cubicBezTo>
                    <a:cubicBezTo>
                      <a:pt x="4303" y="666"/>
                      <a:pt x="4764" y="542"/>
                      <a:pt x="5210" y="465"/>
                    </a:cubicBezTo>
                    <a:cubicBezTo>
                      <a:pt x="5654" y="385"/>
                      <a:pt x="6065" y="321"/>
                      <a:pt x="6432" y="283"/>
                    </a:cubicBezTo>
                    <a:cubicBezTo>
                      <a:pt x="6799" y="246"/>
                      <a:pt x="7121" y="217"/>
                      <a:pt x="7386" y="207"/>
                    </a:cubicBezTo>
                    <a:cubicBezTo>
                      <a:pt x="7576" y="199"/>
                      <a:pt x="7737" y="195"/>
                      <a:pt x="7865" y="195"/>
                    </a:cubicBezTo>
                    <a:cubicBezTo>
                      <a:pt x="7917" y="195"/>
                      <a:pt x="7963" y="195"/>
                      <a:pt x="8004" y="197"/>
                    </a:cubicBezTo>
                    <a:cubicBezTo>
                      <a:pt x="8148" y="200"/>
                      <a:pt x="8224" y="208"/>
                      <a:pt x="8224" y="208"/>
                    </a:cubicBezTo>
                    <a:cubicBezTo>
                      <a:pt x="8224" y="208"/>
                      <a:pt x="8151" y="186"/>
                      <a:pt x="8011" y="158"/>
                    </a:cubicBezTo>
                    <a:cubicBezTo>
                      <a:pt x="7869" y="130"/>
                      <a:pt x="7660" y="90"/>
                      <a:pt x="7392" y="62"/>
                    </a:cubicBezTo>
                    <a:cubicBezTo>
                      <a:pt x="7123" y="35"/>
                      <a:pt x="6795" y="6"/>
                      <a:pt x="6418" y="2"/>
                    </a:cubicBezTo>
                    <a:cubicBezTo>
                      <a:pt x="6344" y="1"/>
                      <a:pt x="6267" y="1"/>
                      <a:pt x="6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0" name="Google Shape;850;p55"/>
              <p:cNvSpPr/>
              <p:nvPr/>
            </p:nvSpPr>
            <p:spPr>
              <a:xfrm>
                <a:off x="7028835" y="2084508"/>
                <a:ext cx="213462" cy="179916"/>
              </a:xfrm>
              <a:custGeom>
                <a:rect b="b" l="l" r="r" t="t"/>
                <a:pathLst>
                  <a:path extrusionOk="0" h="7825" w="9284">
                    <a:moveTo>
                      <a:pt x="841" y="4056"/>
                    </a:moveTo>
                    <a:lnTo>
                      <a:pt x="842" y="4060"/>
                    </a:lnTo>
                    <a:lnTo>
                      <a:pt x="843" y="4065"/>
                    </a:lnTo>
                    <a:lnTo>
                      <a:pt x="843" y="4065"/>
                    </a:lnTo>
                    <a:cubicBezTo>
                      <a:pt x="842" y="4062"/>
                      <a:pt x="842" y="4059"/>
                      <a:pt x="841" y="4056"/>
                    </a:cubicBezTo>
                    <a:close/>
                    <a:moveTo>
                      <a:pt x="8473" y="1"/>
                    </a:moveTo>
                    <a:cubicBezTo>
                      <a:pt x="8312" y="2"/>
                      <a:pt x="8077" y="3"/>
                      <a:pt x="7779" y="22"/>
                    </a:cubicBezTo>
                    <a:cubicBezTo>
                      <a:pt x="7479" y="37"/>
                      <a:pt x="7116" y="67"/>
                      <a:pt x="6702" y="117"/>
                    </a:cubicBezTo>
                    <a:cubicBezTo>
                      <a:pt x="6286" y="161"/>
                      <a:pt x="5819" y="236"/>
                      <a:pt x="5314" y="339"/>
                    </a:cubicBezTo>
                    <a:cubicBezTo>
                      <a:pt x="4806" y="435"/>
                      <a:pt x="4262" y="574"/>
                      <a:pt x="3695" y="759"/>
                    </a:cubicBezTo>
                    <a:cubicBezTo>
                      <a:pt x="3125" y="941"/>
                      <a:pt x="2547" y="1177"/>
                      <a:pt x="1961" y="1477"/>
                    </a:cubicBezTo>
                    <a:cubicBezTo>
                      <a:pt x="1669" y="1628"/>
                      <a:pt x="1374" y="1796"/>
                      <a:pt x="1089" y="2003"/>
                    </a:cubicBezTo>
                    <a:cubicBezTo>
                      <a:pt x="807" y="2212"/>
                      <a:pt x="528" y="2466"/>
                      <a:pt x="317" y="2803"/>
                    </a:cubicBezTo>
                    <a:cubicBezTo>
                      <a:pt x="98" y="3138"/>
                      <a:pt x="1" y="3574"/>
                      <a:pt x="24" y="3952"/>
                    </a:cubicBezTo>
                    <a:cubicBezTo>
                      <a:pt x="27" y="4000"/>
                      <a:pt x="29" y="4047"/>
                      <a:pt x="33" y="4093"/>
                    </a:cubicBezTo>
                    <a:lnTo>
                      <a:pt x="36" y="4127"/>
                    </a:lnTo>
                    <a:lnTo>
                      <a:pt x="38" y="4145"/>
                    </a:lnTo>
                    <a:lnTo>
                      <a:pt x="42" y="4181"/>
                    </a:lnTo>
                    <a:lnTo>
                      <a:pt x="53" y="4242"/>
                    </a:lnTo>
                    <a:cubicBezTo>
                      <a:pt x="58" y="4280"/>
                      <a:pt x="79" y="4357"/>
                      <a:pt x="93" y="4410"/>
                    </a:cubicBezTo>
                    <a:cubicBezTo>
                      <a:pt x="110" y="4458"/>
                      <a:pt x="125" y="4508"/>
                      <a:pt x="144" y="4554"/>
                    </a:cubicBezTo>
                    <a:cubicBezTo>
                      <a:pt x="215" y="4737"/>
                      <a:pt x="304" y="4897"/>
                      <a:pt x="397" y="5052"/>
                    </a:cubicBezTo>
                    <a:cubicBezTo>
                      <a:pt x="776" y="5661"/>
                      <a:pt x="1234" y="6185"/>
                      <a:pt x="1753" y="6646"/>
                    </a:cubicBezTo>
                    <a:cubicBezTo>
                      <a:pt x="2013" y="6875"/>
                      <a:pt x="2288" y="7086"/>
                      <a:pt x="2583" y="7271"/>
                    </a:cubicBezTo>
                    <a:cubicBezTo>
                      <a:pt x="2879" y="7454"/>
                      <a:pt x="3192" y="7619"/>
                      <a:pt x="3544" y="7714"/>
                    </a:cubicBezTo>
                    <a:cubicBezTo>
                      <a:pt x="3630" y="7740"/>
                      <a:pt x="3721" y="7758"/>
                      <a:pt x="3812" y="7774"/>
                    </a:cubicBezTo>
                    <a:lnTo>
                      <a:pt x="3956" y="7793"/>
                    </a:lnTo>
                    <a:lnTo>
                      <a:pt x="4073" y="7802"/>
                    </a:lnTo>
                    <a:cubicBezTo>
                      <a:pt x="4224" y="7814"/>
                      <a:pt x="4398" y="7822"/>
                      <a:pt x="4558" y="7824"/>
                    </a:cubicBezTo>
                    <a:cubicBezTo>
                      <a:pt x="4584" y="7824"/>
                      <a:pt x="4609" y="7824"/>
                      <a:pt x="4635" y="7824"/>
                    </a:cubicBezTo>
                    <a:cubicBezTo>
                      <a:pt x="4929" y="7824"/>
                      <a:pt x="5219" y="7802"/>
                      <a:pt x="5498" y="7755"/>
                    </a:cubicBezTo>
                    <a:cubicBezTo>
                      <a:pt x="5800" y="7705"/>
                      <a:pt x="6091" y="7634"/>
                      <a:pt x="6363" y="7535"/>
                    </a:cubicBezTo>
                    <a:cubicBezTo>
                      <a:pt x="6502" y="7485"/>
                      <a:pt x="6626" y="7432"/>
                      <a:pt x="6760" y="7359"/>
                    </a:cubicBezTo>
                    <a:cubicBezTo>
                      <a:pt x="6909" y="7270"/>
                      <a:pt x="6998" y="7187"/>
                      <a:pt x="7100" y="7099"/>
                    </a:cubicBezTo>
                    <a:cubicBezTo>
                      <a:pt x="7482" y="6750"/>
                      <a:pt x="7789" y="6410"/>
                      <a:pt x="8058" y="6102"/>
                    </a:cubicBezTo>
                    <a:cubicBezTo>
                      <a:pt x="8326" y="5793"/>
                      <a:pt x="8553" y="5521"/>
                      <a:pt x="8735" y="5292"/>
                    </a:cubicBezTo>
                    <a:cubicBezTo>
                      <a:pt x="8917" y="5063"/>
                      <a:pt x="9055" y="4880"/>
                      <a:pt x="9147" y="4754"/>
                    </a:cubicBezTo>
                    <a:cubicBezTo>
                      <a:pt x="9239" y="4627"/>
                      <a:pt x="9283" y="4557"/>
                      <a:pt x="9283" y="4557"/>
                    </a:cubicBezTo>
                    <a:lnTo>
                      <a:pt x="9283" y="4557"/>
                    </a:lnTo>
                    <a:cubicBezTo>
                      <a:pt x="9283" y="4557"/>
                      <a:pt x="9063" y="4809"/>
                      <a:pt x="8650" y="5220"/>
                    </a:cubicBezTo>
                    <a:cubicBezTo>
                      <a:pt x="8442" y="5427"/>
                      <a:pt x="8191" y="5677"/>
                      <a:pt x="7895" y="5955"/>
                    </a:cubicBezTo>
                    <a:cubicBezTo>
                      <a:pt x="7597" y="6229"/>
                      <a:pt x="7264" y="6549"/>
                      <a:pt x="6876" y="6846"/>
                    </a:cubicBezTo>
                    <a:cubicBezTo>
                      <a:pt x="6783" y="6917"/>
                      <a:pt x="6672" y="6995"/>
                      <a:pt x="6589" y="7035"/>
                    </a:cubicBezTo>
                    <a:cubicBezTo>
                      <a:pt x="6487" y="7078"/>
                      <a:pt x="6356" y="7113"/>
                      <a:pt x="6234" y="7145"/>
                    </a:cubicBezTo>
                    <a:cubicBezTo>
                      <a:pt x="5984" y="7209"/>
                      <a:pt x="5715" y="7246"/>
                      <a:pt x="5439" y="7264"/>
                    </a:cubicBezTo>
                    <a:cubicBezTo>
                      <a:pt x="5328" y="7270"/>
                      <a:pt x="5216" y="7273"/>
                      <a:pt x="5103" y="7273"/>
                    </a:cubicBezTo>
                    <a:cubicBezTo>
                      <a:pt x="4932" y="7273"/>
                      <a:pt x="4759" y="7266"/>
                      <a:pt x="4584" y="7252"/>
                    </a:cubicBezTo>
                    <a:cubicBezTo>
                      <a:pt x="4438" y="7240"/>
                      <a:pt x="4304" y="7226"/>
                      <a:pt x="4144" y="7200"/>
                    </a:cubicBezTo>
                    <a:lnTo>
                      <a:pt x="4028" y="7184"/>
                    </a:lnTo>
                    <a:lnTo>
                      <a:pt x="3939" y="7163"/>
                    </a:lnTo>
                    <a:cubicBezTo>
                      <a:pt x="3876" y="7147"/>
                      <a:pt x="3812" y="7129"/>
                      <a:pt x="3747" y="7104"/>
                    </a:cubicBezTo>
                    <a:cubicBezTo>
                      <a:pt x="3234" y="6913"/>
                      <a:pt x="2726" y="6540"/>
                      <a:pt x="2279" y="6108"/>
                    </a:cubicBezTo>
                    <a:cubicBezTo>
                      <a:pt x="1832" y="5677"/>
                      <a:pt x="1406" y="5186"/>
                      <a:pt x="1096" y="4662"/>
                    </a:cubicBezTo>
                    <a:cubicBezTo>
                      <a:pt x="1020" y="4531"/>
                      <a:pt x="953" y="4399"/>
                      <a:pt x="904" y="4275"/>
                    </a:cubicBezTo>
                    <a:cubicBezTo>
                      <a:pt x="891" y="4245"/>
                      <a:pt x="882" y="4216"/>
                      <a:pt x="871" y="4185"/>
                    </a:cubicBezTo>
                    <a:cubicBezTo>
                      <a:pt x="866" y="4159"/>
                      <a:pt x="860" y="4159"/>
                      <a:pt x="852" y="4117"/>
                    </a:cubicBezTo>
                    <a:lnTo>
                      <a:pt x="843" y="4065"/>
                    </a:lnTo>
                    <a:lnTo>
                      <a:pt x="843" y="4065"/>
                    </a:lnTo>
                    <a:cubicBezTo>
                      <a:pt x="843" y="4067"/>
                      <a:pt x="843" y="4068"/>
                      <a:pt x="843" y="4068"/>
                    </a:cubicBezTo>
                    <a:cubicBezTo>
                      <a:pt x="843" y="4068"/>
                      <a:pt x="843" y="4068"/>
                      <a:pt x="843" y="4068"/>
                    </a:cubicBezTo>
                    <a:lnTo>
                      <a:pt x="842" y="4061"/>
                    </a:lnTo>
                    <a:lnTo>
                      <a:pt x="842" y="4060"/>
                    </a:lnTo>
                    <a:lnTo>
                      <a:pt x="841" y="4055"/>
                    </a:lnTo>
                    <a:cubicBezTo>
                      <a:pt x="840" y="4051"/>
                      <a:pt x="840" y="4049"/>
                      <a:pt x="840" y="4049"/>
                    </a:cubicBezTo>
                    <a:lnTo>
                      <a:pt x="840" y="4049"/>
                    </a:lnTo>
                    <a:cubicBezTo>
                      <a:pt x="840" y="4049"/>
                      <a:pt x="841" y="4052"/>
                      <a:pt x="841" y="4056"/>
                    </a:cubicBezTo>
                    <a:lnTo>
                      <a:pt x="841" y="4056"/>
                    </a:lnTo>
                    <a:lnTo>
                      <a:pt x="841" y="4048"/>
                    </a:lnTo>
                    <a:lnTo>
                      <a:pt x="838" y="4021"/>
                    </a:lnTo>
                    <a:cubicBezTo>
                      <a:pt x="833" y="3985"/>
                      <a:pt x="831" y="3952"/>
                      <a:pt x="829" y="3917"/>
                    </a:cubicBezTo>
                    <a:cubicBezTo>
                      <a:pt x="814" y="3643"/>
                      <a:pt x="864" y="3413"/>
                      <a:pt x="997" y="3194"/>
                    </a:cubicBezTo>
                    <a:cubicBezTo>
                      <a:pt x="1128" y="2975"/>
                      <a:pt x="1336" y="2774"/>
                      <a:pt x="1568" y="2594"/>
                    </a:cubicBezTo>
                    <a:cubicBezTo>
                      <a:pt x="1799" y="2410"/>
                      <a:pt x="2057" y="2248"/>
                      <a:pt x="2320" y="2098"/>
                    </a:cubicBezTo>
                    <a:cubicBezTo>
                      <a:pt x="2848" y="1800"/>
                      <a:pt x="3399" y="1554"/>
                      <a:pt x="3919" y="1335"/>
                    </a:cubicBezTo>
                    <a:cubicBezTo>
                      <a:pt x="4445" y="1120"/>
                      <a:pt x="4959" y="950"/>
                      <a:pt x="5439" y="800"/>
                    </a:cubicBezTo>
                    <a:cubicBezTo>
                      <a:pt x="6399" y="507"/>
                      <a:pt x="7223" y="317"/>
                      <a:pt x="7801" y="189"/>
                    </a:cubicBezTo>
                    <a:cubicBezTo>
                      <a:pt x="8381" y="61"/>
                      <a:pt x="8718" y="1"/>
                      <a:pt x="87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1" name="Google Shape;851;p55"/>
              <p:cNvSpPr/>
              <p:nvPr/>
            </p:nvSpPr>
            <p:spPr>
              <a:xfrm>
                <a:off x="7022949" y="2139345"/>
                <a:ext cx="212934" cy="180123"/>
              </a:xfrm>
              <a:custGeom>
                <a:rect b="b" l="l" r="r" t="t"/>
                <a:pathLst>
                  <a:path extrusionOk="0" h="7834" w="9261">
                    <a:moveTo>
                      <a:pt x="2127" y="2084"/>
                    </a:moveTo>
                    <a:cubicBezTo>
                      <a:pt x="2127" y="2084"/>
                      <a:pt x="2127" y="2085"/>
                      <a:pt x="2126" y="2085"/>
                    </a:cubicBezTo>
                    <a:lnTo>
                      <a:pt x="2124" y="2086"/>
                    </a:lnTo>
                    <a:lnTo>
                      <a:pt x="2124" y="2086"/>
                    </a:lnTo>
                    <a:cubicBezTo>
                      <a:pt x="2125" y="2085"/>
                      <a:pt x="2127" y="2084"/>
                      <a:pt x="2127" y="2084"/>
                    </a:cubicBezTo>
                    <a:close/>
                    <a:moveTo>
                      <a:pt x="8657" y="0"/>
                    </a:moveTo>
                    <a:lnTo>
                      <a:pt x="8657" y="0"/>
                    </a:lnTo>
                    <a:cubicBezTo>
                      <a:pt x="8657" y="0"/>
                      <a:pt x="8564" y="3"/>
                      <a:pt x="8391" y="7"/>
                    </a:cubicBezTo>
                    <a:cubicBezTo>
                      <a:pt x="8218" y="14"/>
                      <a:pt x="7964" y="21"/>
                      <a:pt x="7642" y="48"/>
                    </a:cubicBezTo>
                    <a:cubicBezTo>
                      <a:pt x="7320" y="73"/>
                      <a:pt x="6929" y="108"/>
                      <a:pt x="6482" y="168"/>
                    </a:cubicBezTo>
                    <a:cubicBezTo>
                      <a:pt x="6035" y="225"/>
                      <a:pt x="5530" y="303"/>
                      <a:pt x="4985" y="416"/>
                    </a:cubicBezTo>
                    <a:cubicBezTo>
                      <a:pt x="4439" y="527"/>
                      <a:pt x="3850" y="670"/>
                      <a:pt x="3238" y="875"/>
                    </a:cubicBezTo>
                    <a:cubicBezTo>
                      <a:pt x="2624" y="1082"/>
                      <a:pt x="1991" y="1323"/>
                      <a:pt x="1367" y="1744"/>
                    </a:cubicBezTo>
                    <a:cubicBezTo>
                      <a:pt x="1060" y="1961"/>
                      <a:pt x="769" y="2224"/>
                      <a:pt x="541" y="2549"/>
                    </a:cubicBezTo>
                    <a:cubicBezTo>
                      <a:pt x="308" y="2870"/>
                      <a:pt x="153" y="3252"/>
                      <a:pt x="76" y="3644"/>
                    </a:cubicBezTo>
                    <a:cubicBezTo>
                      <a:pt x="0" y="4039"/>
                      <a:pt x="5" y="4443"/>
                      <a:pt x="82" y="4837"/>
                    </a:cubicBezTo>
                    <a:cubicBezTo>
                      <a:pt x="122" y="5036"/>
                      <a:pt x="172" y="5225"/>
                      <a:pt x="267" y="5434"/>
                    </a:cubicBezTo>
                    <a:cubicBezTo>
                      <a:pt x="331" y="5566"/>
                      <a:pt x="388" y="5635"/>
                      <a:pt x="438" y="5713"/>
                    </a:cubicBezTo>
                    <a:lnTo>
                      <a:pt x="600" y="5941"/>
                    </a:lnTo>
                    <a:cubicBezTo>
                      <a:pt x="818" y="6242"/>
                      <a:pt x="1050" y="6534"/>
                      <a:pt x="1304" y="6813"/>
                    </a:cubicBezTo>
                    <a:cubicBezTo>
                      <a:pt x="1563" y="7090"/>
                      <a:pt x="1831" y="7366"/>
                      <a:pt x="2193" y="7589"/>
                    </a:cubicBezTo>
                    <a:cubicBezTo>
                      <a:pt x="2379" y="7696"/>
                      <a:pt x="2581" y="7802"/>
                      <a:pt x="2876" y="7826"/>
                    </a:cubicBezTo>
                    <a:cubicBezTo>
                      <a:pt x="2954" y="7830"/>
                      <a:pt x="3034" y="7834"/>
                      <a:pt x="3128" y="7834"/>
                    </a:cubicBezTo>
                    <a:cubicBezTo>
                      <a:pt x="3139" y="7834"/>
                      <a:pt x="3150" y="7834"/>
                      <a:pt x="3161" y="7834"/>
                    </a:cubicBezTo>
                    <a:cubicBezTo>
                      <a:pt x="3168" y="7834"/>
                      <a:pt x="3175" y="7834"/>
                      <a:pt x="3182" y="7834"/>
                    </a:cubicBezTo>
                    <a:cubicBezTo>
                      <a:pt x="3278" y="7834"/>
                      <a:pt x="3364" y="7827"/>
                      <a:pt x="3455" y="7822"/>
                    </a:cubicBezTo>
                    <a:cubicBezTo>
                      <a:pt x="3837" y="7792"/>
                      <a:pt x="4203" y="7728"/>
                      <a:pt x="4554" y="7628"/>
                    </a:cubicBezTo>
                    <a:cubicBezTo>
                      <a:pt x="5255" y="7422"/>
                      <a:pt x="5891" y="7132"/>
                      <a:pt x="6423" y="6694"/>
                    </a:cubicBezTo>
                    <a:cubicBezTo>
                      <a:pt x="6683" y="6466"/>
                      <a:pt x="6880" y="6230"/>
                      <a:pt x="7067" y="5994"/>
                    </a:cubicBezTo>
                    <a:cubicBezTo>
                      <a:pt x="7253" y="5760"/>
                      <a:pt x="7418" y="5525"/>
                      <a:pt x="7570" y="5299"/>
                    </a:cubicBezTo>
                    <a:cubicBezTo>
                      <a:pt x="8166" y="4385"/>
                      <a:pt x="8572" y="3584"/>
                      <a:pt x="8850" y="3020"/>
                    </a:cubicBezTo>
                    <a:cubicBezTo>
                      <a:pt x="9124" y="2454"/>
                      <a:pt x="9260" y="2122"/>
                      <a:pt x="9260" y="2122"/>
                    </a:cubicBezTo>
                    <a:lnTo>
                      <a:pt x="9260" y="2122"/>
                    </a:lnTo>
                    <a:cubicBezTo>
                      <a:pt x="9260" y="2122"/>
                      <a:pt x="9071" y="2429"/>
                      <a:pt x="8728" y="2955"/>
                    </a:cubicBezTo>
                    <a:cubicBezTo>
                      <a:pt x="8558" y="3218"/>
                      <a:pt x="8345" y="3535"/>
                      <a:pt x="8097" y="3893"/>
                    </a:cubicBezTo>
                    <a:cubicBezTo>
                      <a:pt x="7850" y="4253"/>
                      <a:pt x="7562" y="4652"/>
                      <a:pt x="7230" y="5069"/>
                    </a:cubicBezTo>
                    <a:cubicBezTo>
                      <a:pt x="6902" y="5480"/>
                      <a:pt x="6523" y="5937"/>
                      <a:pt x="6073" y="6285"/>
                    </a:cubicBezTo>
                    <a:lnTo>
                      <a:pt x="5993" y="6343"/>
                    </a:lnTo>
                    <a:lnTo>
                      <a:pt x="5895" y="6408"/>
                    </a:lnTo>
                    <a:cubicBezTo>
                      <a:pt x="5846" y="6440"/>
                      <a:pt x="5769" y="6480"/>
                      <a:pt x="5707" y="6515"/>
                    </a:cubicBezTo>
                    <a:cubicBezTo>
                      <a:pt x="5574" y="6586"/>
                      <a:pt x="5435" y="6651"/>
                      <a:pt x="5292" y="6711"/>
                    </a:cubicBezTo>
                    <a:cubicBezTo>
                      <a:pt x="5005" y="6829"/>
                      <a:pt x="4699" y="6924"/>
                      <a:pt x="4383" y="6992"/>
                    </a:cubicBezTo>
                    <a:cubicBezTo>
                      <a:pt x="4067" y="7063"/>
                      <a:pt x="3741" y="7110"/>
                      <a:pt x="3415" y="7123"/>
                    </a:cubicBezTo>
                    <a:cubicBezTo>
                      <a:pt x="3365" y="7123"/>
                      <a:pt x="3312" y="7125"/>
                      <a:pt x="3262" y="7125"/>
                    </a:cubicBezTo>
                    <a:cubicBezTo>
                      <a:pt x="3232" y="7125"/>
                      <a:pt x="3202" y="7124"/>
                      <a:pt x="3175" y="7123"/>
                    </a:cubicBezTo>
                    <a:cubicBezTo>
                      <a:pt x="3104" y="7122"/>
                      <a:pt x="3015" y="7115"/>
                      <a:pt x="2925" y="7107"/>
                    </a:cubicBezTo>
                    <a:cubicBezTo>
                      <a:pt x="2860" y="7099"/>
                      <a:pt x="2730" y="7046"/>
                      <a:pt x="2613" y="6965"/>
                    </a:cubicBezTo>
                    <a:cubicBezTo>
                      <a:pt x="2371" y="6799"/>
                      <a:pt x="2125" y="6565"/>
                      <a:pt x="1902" y="6311"/>
                    </a:cubicBezTo>
                    <a:cubicBezTo>
                      <a:pt x="1676" y="6057"/>
                      <a:pt x="1465" y="5780"/>
                      <a:pt x="1265" y="5497"/>
                    </a:cubicBezTo>
                    <a:lnTo>
                      <a:pt x="1119" y="5283"/>
                    </a:lnTo>
                    <a:cubicBezTo>
                      <a:pt x="1071" y="5211"/>
                      <a:pt x="1021" y="5135"/>
                      <a:pt x="1007" y="5105"/>
                    </a:cubicBezTo>
                    <a:cubicBezTo>
                      <a:pt x="952" y="4989"/>
                      <a:pt x="904" y="4835"/>
                      <a:pt x="873" y="4687"/>
                    </a:cubicBezTo>
                    <a:cubicBezTo>
                      <a:pt x="809" y="4386"/>
                      <a:pt x="803" y="4074"/>
                      <a:pt x="855" y="3779"/>
                    </a:cubicBezTo>
                    <a:cubicBezTo>
                      <a:pt x="957" y="3189"/>
                      <a:pt x="1314" y="2676"/>
                      <a:pt x="1801" y="2306"/>
                    </a:cubicBezTo>
                    <a:cubicBezTo>
                      <a:pt x="1865" y="2262"/>
                      <a:pt x="1912" y="2221"/>
                      <a:pt x="1987" y="2174"/>
                    </a:cubicBezTo>
                    <a:lnTo>
                      <a:pt x="2093" y="2107"/>
                    </a:lnTo>
                    <a:lnTo>
                      <a:pt x="2119" y="2089"/>
                    </a:lnTo>
                    <a:lnTo>
                      <a:pt x="2124" y="2086"/>
                    </a:lnTo>
                    <a:lnTo>
                      <a:pt x="2124" y="2086"/>
                    </a:lnTo>
                    <a:cubicBezTo>
                      <a:pt x="2123" y="2087"/>
                      <a:pt x="2121" y="2088"/>
                      <a:pt x="2121" y="2088"/>
                    </a:cubicBezTo>
                    <a:cubicBezTo>
                      <a:pt x="2121" y="2088"/>
                      <a:pt x="2122" y="2087"/>
                      <a:pt x="2124" y="2086"/>
                    </a:cubicBezTo>
                    <a:lnTo>
                      <a:pt x="2137" y="2079"/>
                    </a:lnTo>
                    <a:lnTo>
                      <a:pt x="2189" y="2048"/>
                    </a:lnTo>
                    <a:cubicBezTo>
                      <a:pt x="2325" y="1967"/>
                      <a:pt x="2466" y="1894"/>
                      <a:pt x="2606" y="1821"/>
                    </a:cubicBezTo>
                    <a:cubicBezTo>
                      <a:pt x="2886" y="1675"/>
                      <a:pt x="3174" y="1548"/>
                      <a:pt x="3457" y="1432"/>
                    </a:cubicBezTo>
                    <a:cubicBezTo>
                      <a:pt x="4027" y="1204"/>
                      <a:pt x="4585" y="1021"/>
                      <a:pt x="5105" y="861"/>
                    </a:cubicBezTo>
                    <a:cubicBezTo>
                      <a:pt x="6148" y="554"/>
                      <a:pt x="7040" y="345"/>
                      <a:pt x="7667" y="207"/>
                    </a:cubicBezTo>
                    <a:cubicBezTo>
                      <a:pt x="8294" y="68"/>
                      <a:pt x="8657" y="0"/>
                      <a:pt x="8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2" name="Google Shape;852;p55"/>
              <p:cNvSpPr/>
              <p:nvPr/>
            </p:nvSpPr>
            <p:spPr>
              <a:xfrm>
                <a:off x="7020581" y="2167763"/>
                <a:ext cx="247468" cy="199023"/>
              </a:xfrm>
              <a:custGeom>
                <a:rect b="b" l="l" r="r" t="t"/>
                <a:pathLst>
                  <a:path extrusionOk="0" h="8656" w="10763">
                    <a:moveTo>
                      <a:pt x="8815" y="1"/>
                    </a:moveTo>
                    <a:cubicBezTo>
                      <a:pt x="8815" y="1"/>
                      <a:pt x="8714" y="20"/>
                      <a:pt x="8524" y="59"/>
                    </a:cubicBezTo>
                    <a:cubicBezTo>
                      <a:pt x="8335" y="97"/>
                      <a:pt x="8056" y="157"/>
                      <a:pt x="7707" y="243"/>
                    </a:cubicBezTo>
                    <a:cubicBezTo>
                      <a:pt x="7355" y="328"/>
                      <a:pt x="6933" y="442"/>
                      <a:pt x="6449" y="584"/>
                    </a:cubicBezTo>
                    <a:cubicBezTo>
                      <a:pt x="5966" y="722"/>
                      <a:pt x="5428" y="904"/>
                      <a:pt x="4843" y="1113"/>
                    </a:cubicBezTo>
                    <a:cubicBezTo>
                      <a:pt x="4260" y="1326"/>
                      <a:pt x="3636" y="1584"/>
                      <a:pt x="2991" y="1899"/>
                    </a:cubicBezTo>
                    <a:cubicBezTo>
                      <a:pt x="2669" y="2061"/>
                      <a:pt x="2345" y="2241"/>
                      <a:pt x="2021" y="2449"/>
                    </a:cubicBezTo>
                    <a:cubicBezTo>
                      <a:pt x="1700" y="2655"/>
                      <a:pt x="1373" y="2895"/>
                      <a:pt x="1079" y="3191"/>
                    </a:cubicBezTo>
                    <a:cubicBezTo>
                      <a:pt x="795" y="3476"/>
                      <a:pt x="531" y="3824"/>
                      <a:pt x="338" y="4210"/>
                    </a:cubicBezTo>
                    <a:cubicBezTo>
                      <a:pt x="144" y="4600"/>
                      <a:pt x="24" y="5042"/>
                      <a:pt x="14" y="5491"/>
                    </a:cubicBezTo>
                    <a:cubicBezTo>
                      <a:pt x="0" y="5940"/>
                      <a:pt x="104" y="6386"/>
                      <a:pt x="271" y="6792"/>
                    </a:cubicBezTo>
                    <a:cubicBezTo>
                      <a:pt x="355" y="6997"/>
                      <a:pt x="456" y="7193"/>
                      <a:pt x="567" y="7378"/>
                    </a:cubicBezTo>
                    <a:cubicBezTo>
                      <a:pt x="622" y="7471"/>
                      <a:pt x="682" y="7562"/>
                      <a:pt x="741" y="7649"/>
                    </a:cubicBezTo>
                    <a:lnTo>
                      <a:pt x="777" y="7699"/>
                    </a:lnTo>
                    <a:lnTo>
                      <a:pt x="800" y="7728"/>
                    </a:lnTo>
                    <a:cubicBezTo>
                      <a:pt x="805" y="7736"/>
                      <a:pt x="819" y="7753"/>
                      <a:pt x="835" y="7771"/>
                    </a:cubicBezTo>
                    <a:lnTo>
                      <a:pt x="882" y="7820"/>
                    </a:lnTo>
                    <a:cubicBezTo>
                      <a:pt x="939" y="7877"/>
                      <a:pt x="988" y="7917"/>
                      <a:pt x="1041" y="7957"/>
                    </a:cubicBezTo>
                    <a:cubicBezTo>
                      <a:pt x="1457" y="8253"/>
                      <a:pt x="1874" y="8383"/>
                      <a:pt x="2301" y="8494"/>
                    </a:cubicBezTo>
                    <a:cubicBezTo>
                      <a:pt x="2720" y="8597"/>
                      <a:pt x="3147" y="8656"/>
                      <a:pt x="3582" y="8656"/>
                    </a:cubicBezTo>
                    <a:cubicBezTo>
                      <a:pt x="3589" y="8656"/>
                      <a:pt x="3597" y="8656"/>
                      <a:pt x="3604" y="8656"/>
                    </a:cubicBezTo>
                    <a:cubicBezTo>
                      <a:pt x="3825" y="8655"/>
                      <a:pt x="4048" y="8637"/>
                      <a:pt x="4272" y="8595"/>
                    </a:cubicBezTo>
                    <a:cubicBezTo>
                      <a:pt x="4384" y="8572"/>
                      <a:pt x="4495" y="8546"/>
                      <a:pt x="4607" y="8507"/>
                    </a:cubicBezTo>
                    <a:cubicBezTo>
                      <a:pt x="4662" y="8489"/>
                      <a:pt x="4717" y="8467"/>
                      <a:pt x="4771" y="8443"/>
                    </a:cubicBezTo>
                    <a:lnTo>
                      <a:pt x="4812" y="8426"/>
                    </a:lnTo>
                    <a:cubicBezTo>
                      <a:pt x="4844" y="8410"/>
                      <a:pt x="4840" y="8411"/>
                      <a:pt x="4856" y="8404"/>
                    </a:cubicBezTo>
                    <a:lnTo>
                      <a:pt x="4921" y="8369"/>
                    </a:lnTo>
                    <a:cubicBezTo>
                      <a:pt x="5312" y="8161"/>
                      <a:pt x="5629" y="7904"/>
                      <a:pt x="5921" y="7639"/>
                    </a:cubicBezTo>
                    <a:cubicBezTo>
                      <a:pt x="6501" y="7101"/>
                      <a:pt x="6944" y="6511"/>
                      <a:pt x="7378" y="5960"/>
                    </a:cubicBezTo>
                    <a:cubicBezTo>
                      <a:pt x="7801" y="5402"/>
                      <a:pt x="8175" y="4869"/>
                      <a:pt x="8522" y="4374"/>
                    </a:cubicBezTo>
                    <a:cubicBezTo>
                      <a:pt x="9896" y="2387"/>
                      <a:pt x="10763" y="1035"/>
                      <a:pt x="10763" y="1034"/>
                    </a:cubicBezTo>
                    <a:lnTo>
                      <a:pt x="10763" y="1034"/>
                    </a:lnTo>
                    <a:cubicBezTo>
                      <a:pt x="10763" y="1035"/>
                      <a:pt x="10518" y="1354"/>
                      <a:pt x="10091" y="1914"/>
                    </a:cubicBezTo>
                    <a:cubicBezTo>
                      <a:pt x="9660" y="2473"/>
                      <a:pt x="9054" y="3276"/>
                      <a:pt x="8310" y="4227"/>
                    </a:cubicBezTo>
                    <a:cubicBezTo>
                      <a:pt x="7940" y="4702"/>
                      <a:pt x="7536" y="5221"/>
                      <a:pt x="7097" y="5746"/>
                    </a:cubicBezTo>
                    <a:cubicBezTo>
                      <a:pt x="6990" y="5874"/>
                      <a:pt x="6871" y="6011"/>
                      <a:pt x="6755" y="6137"/>
                    </a:cubicBezTo>
                    <a:cubicBezTo>
                      <a:pt x="6628" y="6261"/>
                      <a:pt x="6501" y="6386"/>
                      <a:pt x="6372" y="6512"/>
                    </a:cubicBezTo>
                    <a:cubicBezTo>
                      <a:pt x="6113" y="6760"/>
                      <a:pt x="5835" y="7001"/>
                      <a:pt x="5546" y="7225"/>
                    </a:cubicBezTo>
                    <a:cubicBezTo>
                      <a:pt x="5259" y="7449"/>
                      <a:pt x="4947" y="7658"/>
                      <a:pt x="4629" y="7796"/>
                    </a:cubicBezTo>
                    <a:cubicBezTo>
                      <a:pt x="4354" y="7921"/>
                      <a:pt x="4044" y="7966"/>
                      <a:pt x="3711" y="7966"/>
                    </a:cubicBezTo>
                    <a:cubicBezTo>
                      <a:pt x="3678" y="7966"/>
                      <a:pt x="3645" y="7966"/>
                      <a:pt x="3611" y="7965"/>
                    </a:cubicBezTo>
                    <a:cubicBezTo>
                      <a:pt x="3242" y="7955"/>
                      <a:pt x="2864" y="7891"/>
                      <a:pt x="2500" y="7789"/>
                    </a:cubicBezTo>
                    <a:cubicBezTo>
                      <a:pt x="2318" y="7738"/>
                      <a:pt x="2140" y="7676"/>
                      <a:pt x="1972" y="7602"/>
                    </a:cubicBezTo>
                    <a:cubicBezTo>
                      <a:pt x="1805" y="7531"/>
                      <a:pt x="1643" y="7448"/>
                      <a:pt x="1525" y="7357"/>
                    </a:cubicBezTo>
                    <a:cubicBezTo>
                      <a:pt x="1497" y="7336"/>
                      <a:pt x="1468" y="7310"/>
                      <a:pt x="1453" y="7296"/>
                    </a:cubicBezTo>
                    <a:lnTo>
                      <a:pt x="1448" y="7291"/>
                    </a:lnTo>
                    <a:cubicBezTo>
                      <a:pt x="1447" y="7291"/>
                      <a:pt x="1444" y="7290"/>
                      <a:pt x="1434" y="7276"/>
                    </a:cubicBezTo>
                    <a:lnTo>
                      <a:pt x="1411" y="7246"/>
                    </a:lnTo>
                    <a:lnTo>
                      <a:pt x="1406" y="7238"/>
                    </a:lnTo>
                    <a:cubicBezTo>
                      <a:pt x="1406" y="7238"/>
                      <a:pt x="1406" y="7238"/>
                      <a:pt x="1405" y="7238"/>
                    </a:cubicBezTo>
                    <a:lnTo>
                      <a:pt x="1405" y="7238"/>
                    </a:lnTo>
                    <a:lnTo>
                      <a:pt x="1403" y="7234"/>
                    </a:lnTo>
                    <a:cubicBezTo>
                      <a:pt x="1351" y="7154"/>
                      <a:pt x="1302" y="7076"/>
                      <a:pt x="1255" y="6997"/>
                    </a:cubicBezTo>
                    <a:cubicBezTo>
                      <a:pt x="1163" y="6838"/>
                      <a:pt x="1083" y="6676"/>
                      <a:pt x="1018" y="6511"/>
                    </a:cubicBezTo>
                    <a:cubicBezTo>
                      <a:pt x="885" y="6181"/>
                      <a:pt x="824" y="5839"/>
                      <a:pt x="825" y="5505"/>
                    </a:cubicBezTo>
                    <a:cubicBezTo>
                      <a:pt x="827" y="4833"/>
                      <a:pt x="1166" y="4204"/>
                      <a:pt x="1649" y="3700"/>
                    </a:cubicBezTo>
                    <a:cubicBezTo>
                      <a:pt x="2110" y="3199"/>
                      <a:pt x="2731" y="2814"/>
                      <a:pt x="3320" y="2475"/>
                    </a:cubicBezTo>
                    <a:cubicBezTo>
                      <a:pt x="3912" y="2130"/>
                      <a:pt x="4505" y="1846"/>
                      <a:pt x="5054" y="1588"/>
                    </a:cubicBezTo>
                    <a:cubicBezTo>
                      <a:pt x="5603" y="1326"/>
                      <a:pt x="6119" y="1110"/>
                      <a:pt x="6575" y="912"/>
                    </a:cubicBezTo>
                    <a:cubicBezTo>
                      <a:pt x="7033" y="716"/>
                      <a:pt x="7435" y="555"/>
                      <a:pt x="7767" y="418"/>
                    </a:cubicBezTo>
                    <a:cubicBezTo>
                      <a:pt x="8100" y="285"/>
                      <a:pt x="8361" y="180"/>
                      <a:pt x="8540" y="108"/>
                    </a:cubicBezTo>
                    <a:cubicBezTo>
                      <a:pt x="8719" y="38"/>
                      <a:pt x="8815" y="1"/>
                      <a:pt x="88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3" name="Google Shape;853;p55"/>
              <p:cNvSpPr/>
              <p:nvPr/>
            </p:nvSpPr>
            <p:spPr>
              <a:xfrm>
                <a:off x="7028168" y="2255502"/>
                <a:ext cx="142094" cy="154533"/>
              </a:xfrm>
              <a:custGeom>
                <a:rect b="b" l="l" r="r" t="t"/>
                <a:pathLst>
                  <a:path extrusionOk="0" h="6721" w="6180">
                    <a:moveTo>
                      <a:pt x="5747" y="1"/>
                    </a:moveTo>
                    <a:lnTo>
                      <a:pt x="5747" y="1"/>
                    </a:lnTo>
                    <a:cubicBezTo>
                      <a:pt x="5747" y="1"/>
                      <a:pt x="5494" y="49"/>
                      <a:pt x="5061" y="171"/>
                    </a:cubicBezTo>
                    <a:cubicBezTo>
                      <a:pt x="4630" y="295"/>
                      <a:pt x="4015" y="490"/>
                      <a:pt x="3309" y="808"/>
                    </a:cubicBezTo>
                    <a:cubicBezTo>
                      <a:pt x="2955" y="964"/>
                      <a:pt x="2579" y="1154"/>
                      <a:pt x="2197" y="1386"/>
                    </a:cubicBezTo>
                    <a:cubicBezTo>
                      <a:pt x="1815" y="1616"/>
                      <a:pt x="1425" y="1890"/>
                      <a:pt x="1065" y="2234"/>
                    </a:cubicBezTo>
                    <a:cubicBezTo>
                      <a:pt x="707" y="2576"/>
                      <a:pt x="365" y="2990"/>
                      <a:pt x="173" y="3505"/>
                    </a:cubicBezTo>
                    <a:cubicBezTo>
                      <a:pt x="122" y="3633"/>
                      <a:pt x="86" y="3766"/>
                      <a:pt x="58" y="3903"/>
                    </a:cubicBezTo>
                    <a:cubicBezTo>
                      <a:pt x="29" y="4034"/>
                      <a:pt x="18" y="4191"/>
                      <a:pt x="11" y="4305"/>
                    </a:cubicBezTo>
                    <a:cubicBezTo>
                      <a:pt x="3" y="4423"/>
                      <a:pt x="1" y="4576"/>
                      <a:pt x="8" y="4706"/>
                    </a:cubicBezTo>
                    <a:cubicBezTo>
                      <a:pt x="15" y="4841"/>
                      <a:pt x="32" y="4977"/>
                      <a:pt x="59" y="5113"/>
                    </a:cubicBezTo>
                    <a:cubicBezTo>
                      <a:pt x="112" y="5384"/>
                      <a:pt x="213" y="5658"/>
                      <a:pt x="377" y="5904"/>
                    </a:cubicBezTo>
                    <a:cubicBezTo>
                      <a:pt x="463" y="6024"/>
                      <a:pt x="558" y="6139"/>
                      <a:pt x="672" y="6237"/>
                    </a:cubicBezTo>
                    <a:cubicBezTo>
                      <a:pt x="786" y="6333"/>
                      <a:pt x="910" y="6417"/>
                      <a:pt x="1042" y="6482"/>
                    </a:cubicBezTo>
                    <a:cubicBezTo>
                      <a:pt x="1304" y="6613"/>
                      <a:pt x="1584" y="6682"/>
                      <a:pt x="1856" y="6707"/>
                    </a:cubicBezTo>
                    <a:cubicBezTo>
                      <a:pt x="1939" y="6716"/>
                      <a:pt x="2022" y="6720"/>
                      <a:pt x="2104" y="6720"/>
                    </a:cubicBezTo>
                    <a:cubicBezTo>
                      <a:pt x="2156" y="6720"/>
                      <a:pt x="2208" y="6718"/>
                      <a:pt x="2260" y="6715"/>
                    </a:cubicBezTo>
                    <a:cubicBezTo>
                      <a:pt x="2396" y="6706"/>
                      <a:pt x="2523" y="6694"/>
                      <a:pt x="2669" y="6656"/>
                    </a:cubicBezTo>
                    <a:cubicBezTo>
                      <a:pt x="3133" y="6552"/>
                      <a:pt x="3639" y="6402"/>
                      <a:pt x="4011" y="6068"/>
                    </a:cubicBezTo>
                    <a:cubicBezTo>
                      <a:pt x="4103" y="5987"/>
                      <a:pt x="4185" y="5883"/>
                      <a:pt x="4249" y="5788"/>
                    </a:cubicBezTo>
                    <a:cubicBezTo>
                      <a:pt x="4305" y="5700"/>
                      <a:pt x="4360" y="5616"/>
                      <a:pt x="4415" y="5535"/>
                    </a:cubicBezTo>
                    <a:cubicBezTo>
                      <a:pt x="4530" y="5370"/>
                      <a:pt x="4640" y="5211"/>
                      <a:pt x="4748" y="5058"/>
                    </a:cubicBezTo>
                    <a:cubicBezTo>
                      <a:pt x="5178" y="4444"/>
                      <a:pt x="5538" y="3932"/>
                      <a:pt x="5790" y="3574"/>
                    </a:cubicBezTo>
                    <a:cubicBezTo>
                      <a:pt x="6038" y="3212"/>
                      <a:pt x="6180" y="3006"/>
                      <a:pt x="6180" y="3006"/>
                    </a:cubicBezTo>
                    <a:lnTo>
                      <a:pt x="6180" y="3006"/>
                    </a:lnTo>
                    <a:cubicBezTo>
                      <a:pt x="6180" y="3006"/>
                      <a:pt x="6007" y="3189"/>
                      <a:pt x="5704" y="3510"/>
                    </a:cubicBezTo>
                    <a:cubicBezTo>
                      <a:pt x="5406" y="3834"/>
                      <a:pt x="4984" y="4300"/>
                      <a:pt x="4493" y="4874"/>
                    </a:cubicBezTo>
                    <a:cubicBezTo>
                      <a:pt x="4373" y="5020"/>
                      <a:pt x="4246" y="5171"/>
                      <a:pt x="4116" y="5329"/>
                    </a:cubicBezTo>
                    <a:cubicBezTo>
                      <a:pt x="4049" y="5410"/>
                      <a:pt x="3985" y="5493"/>
                      <a:pt x="3922" y="5576"/>
                    </a:cubicBezTo>
                    <a:cubicBezTo>
                      <a:pt x="3863" y="5651"/>
                      <a:pt x="3810" y="5712"/>
                      <a:pt x="3735" y="5769"/>
                    </a:cubicBezTo>
                    <a:cubicBezTo>
                      <a:pt x="3593" y="5887"/>
                      <a:pt x="3412" y="5980"/>
                      <a:pt x="3213" y="6050"/>
                    </a:cubicBezTo>
                    <a:cubicBezTo>
                      <a:pt x="3009" y="6123"/>
                      <a:pt x="2803" y="6168"/>
                      <a:pt x="2560" y="6213"/>
                    </a:cubicBezTo>
                    <a:cubicBezTo>
                      <a:pt x="2485" y="6226"/>
                      <a:pt x="2402" y="6231"/>
                      <a:pt x="2314" y="6231"/>
                    </a:cubicBezTo>
                    <a:cubicBezTo>
                      <a:pt x="2184" y="6231"/>
                      <a:pt x="2047" y="6219"/>
                      <a:pt x="1920" y="6202"/>
                    </a:cubicBezTo>
                    <a:cubicBezTo>
                      <a:pt x="1702" y="6172"/>
                      <a:pt x="1493" y="6105"/>
                      <a:pt x="1313" y="6003"/>
                    </a:cubicBezTo>
                    <a:cubicBezTo>
                      <a:pt x="1133" y="5899"/>
                      <a:pt x="986" y="5760"/>
                      <a:pt x="873" y="5592"/>
                    </a:cubicBezTo>
                    <a:cubicBezTo>
                      <a:pt x="763" y="5421"/>
                      <a:pt x="692" y="5221"/>
                      <a:pt x="653" y="5007"/>
                    </a:cubicBezTo>
                    <a:cubicBezTo>
                      <a:pt x="633" y="4899"/>
                      <a:pt x="622" y="4789"/>
                      <a:pt x="618" y="4676"/>
                    </a:cubicBezTo>
                    <a:cubicBezTo>
                      <a:pt x="611" y="4620"/>
                      <a:pt x="612" y="4565"/>
                      <a:pt x="612" y="4511"/>
                    </a:cubicBezTo>
                    <a:cubicBezTo>
                      <a:pt x="611" y="4457"/>
                      <a:pt x="610" y="4402"/>
                      <a:pt x="614" y="4339"/>
                    </a:cubicBezTo>
                    <a:cubicBezTo>
                      <a:pt x="621" y="4207"/>
                      <a:pt x="625" y="4117"/>
                      <a:pt x="647" y="4008"/>
                    </a:cubicBezTo>
                    <a:cubicBezTo>
                      <a:pt x="667" y="3903"/>
                      <a:pt x="693" y="3800"/>
                      <a:pt x="730" y="3699"/>
                    </a:cubicBezTo>
                    <a:cubicBezTo>
                      <a:pt x="879" y="3293"/>
                      <a:pt x="1147" y="2923"/>
                      <a:pt x="1455" y="2602"/>
                    </a:cubicBezTo>
                    <a:cubicBezTo>
                      <a:pt x="2083" y="1962"/>
                      <a:pt x="2829" y="1490"/>
                      <a:pt x="3476" y="1115"/>
                    </a:cubicBezTo>
                    <a:cubicBezTo>
                      <a:pt x="4131" y="744"/>
                      <a:pt x="4702" y="469"/>
                      <a:pt x="5106" y="283"/>
                    </a:cubicBezTo>
                    <a:cubicBezTo>
                      <a:pt x="5510" y="98"/>
                      <a:pt x="5747" y="1"/>
                      <a:pt x="5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55"/>
              <p:cNvSpPr/>
              <p:nvPr/>
            </p:nvSpPr>
            <p:spPr>
              <a:xfrm>
                <a:off x="7037342" y="2291461"/>
                <a:ext cx="124160" cy="165040"/>
              </a:xfrm>
              <a:custGeom>
                <a:rect b="b" l="l" r="r" t="t"/>
                <a:pathLst>
                  <a:path extrusionOk="0" h="7178" w="5400">
                    <a:moveTo>
                      <a:pt x="1313" y="6696"/>
                    </a:moveTo>
                    <a:lnTo>
                      <a:pt x="1313" y="6696"/>
                    </a:lnTo>
                    <a:cubicBezTo>
                      <a:pt x="1313" y="6696"/>
                      <a:pt x="1313" y="6697"/>
                      <a:pt x="1313" y="6697"/>
                    </a:cubicBezTo>
                    <a:lnTo>
                      <a:pt x="1313" y="6697"/>
                    </a:lnTo>
                    <a:cubicBezTo>
                      <a:pt x="1315" y="6698"/>
                      <a:pt x="1317" y="6700"/>
                      <a:pt x="1320" y="6702"/>
                    </a:cubicBezTo>
                    <a:lnTo>
                      <a:pt x="1320" y="6702"/>
                    </a:lnTo>
                    <a:cubicBezTo>
                      <a:pt x="1318" y="6701"/>
                      <a:pt x="1317" y="6701"/>
                      <a:pt x="1317" y="6700"/>
                    </a:cubicBezTo>
                    <a:cubicBezTo>
                      <a:pt x="1315" y="6698"/>
                      <a:pt x="1313" y="6697"/>
                      <a:pt x="1313" y="6696"/>
                    </a:cubicBezTo>
                    <a:close/>
                    <a:moveTo>
                      <a:pt x="1318" y="6700"/>
                    </a:moveTo>
                    <a:cubicBezTo>
                      <a:pt x="1325" y="6705"/>
                      <a:pt x="1327" y="6707"/>
                      <a:pt x="1327" y="6707"/>
                    </a:cubicBezTo>
                    <a:cubicBezTo>
                      <a:pt x="1327" y="6707"/>
                      <a:pt x="1325" y="6706"/>
                      <a:pt x="1322" y="6704"/>
                    </a:cubicBezTo>
                    <a:lnTo>
                      <a:pt x="1322" y="6704"/>
                    </a:lnTo>
                    <a:lnTo>
                      <a:pt x="1318" y="6700"/>
                    </a:lnTo>
                    <a:close/>
                    <a:moveTo>
                      <a:pt x="1331" y="6712"/>
                    </a:moveTo>
                    <a:cubicBezTo>
                      <a:pt x="1333" y="6714"/>
                      <a:pt x="1334" y="6715"/>
                      <a:pt x="1333" y="6715"/>
                    </a:cubicBezTo>
                    <a:cubicBezTo>
                      <a:pt x="1333" y="6715"/>
                      <a:pt x="1333" y="6715"/>
                      <a:pt x="1333" y="6714"/>
                    </a:cubicBezTo>
                    <a:lnTo>
                      <a:pt x="1331" y="6712"/>
                    </a:lnTo>
                    <a:close/>
                    <a:moveTo>
                      <a:pt x="5399" y="0"/>
                    </a:moveTo>
                    <a:lnTo>
                      <a:pt x="5399" y="0"/>
                    </a:lnTo>
                    <a:cubicBezTo>
                      <a:pt x="5399" y="0"/>
                      <a:pt x="5188" y="90"/>
                      <a:pt x="4831" y="271"/>
                    </a:cubicBezTo>
                    <a:cubicBezTo>
                      <a:pt x="4475" y="452"/>
                      <a:pt x="3974" y="725"/>
                      <a:pt x="3397" y="1096"/>
                    </a:cubicBezTo>
                    <a:cubicBezTo>
                      <a:pt x="3106" y="1277"/>
                      <a:pt x="2802" y="1491"/>
                      <a:pt x="2486" y="1725"/>
                    </a:cubicBezTo>
                    <a:cubicBezTo>
                      <a:pt x="2168" y="1959"/>
                      <a:pt x="1849" y="2224"/>
                      <a:pt x="1530" y="2519"/>
                    </a:cubicBezTo>
                    <a:cubicBezTo>
                      <a:pt x="1213" y="2815"/>
                      <a:pt x="902" y="3143"/>
                      <a:pt x="637" y="3534"/>
                    </a:cubicBezTo>
                    <a:cubicBezTo>
                      <a:pt x="363" y="3925"/>
                      <a:pt x="179" y="4376"/>
                      <a:pt x="88" y="4856"/>
                    </a:cubicBezTo>
                    <a:cubicBezTo>
                      <a:pt x="1" y="5332"/>
                      <a:pt x="36" y="5872"/>
                      <a:pt x="289" y="6317"/>
                    </a:cubicBezTo>
                    <a:cubicBezTo>
                      <a:pt x="409" y="6539"/>
                      <a:pt x="572" y="6735"/>
                      <a:pt x="752" y="6896"/>
                    </a:cubicBezTo>
                    <a:cubicBezTo>
                      <a:pt x="798" y="6937"/>
                      <a:pt x="844" y="6976"/>
                      <a:pt x="890" y="7012"/>
                    </a:cubicBezTo>
                    <a:lnTo>
                      <a:pt x="953" y="7061"/>
                    </a:lnTo>
                    <a:lnTo>
                      <a:pt x="964" y="7069"/>
                    </a:lnTo>
                    <a:lnTo>
                      <a:pt x="966" y="7070"/>
                    </a:lnTo>
                    <a:lnTo>
                      <a:pt x="967" y="7071"/>
                    </a:lnTo>
                    <a:lnTo>
                      <a:pt x="990" y="7091"/>
                    </a:lnTo>
                    <a:cubicBezTo>
                      <a:pt x="999" y="7098"/>
                      <a:pt x="990" y="7092"/>
                      <a:pt x="1025" y="7115"/>
                    </a:cubicBezTo>
                    <a:cubicBezTo>
                      <a:pt x="1050" y="7131"/>
                      <a:pt x="1086" y="7147"/>
                      <a:pt x="1097" y="7150"/>
                    </a:cubicBezTo>
                    <a:cubicBezTo>
                      <a:pt x="1166" y="7171"/>
                      <a:pt x="1219" y="7178"/>
                      <a:pt x="1264" y="7178"/>
                    </a:cubicBezTo>
                    <a:cubicBezTo>
                      <a:pt x="1307" y="7178"/>
                      <a:pt x="1343" y="7172"/>
                      <a:pt x="1381" y="7168"/>
                    </a:cubicBezTo>
                    <a:cubicBezTo>
                      <a:pt x="1454" y="7158"/>
                      <a:pt x="1518" y="7140"/>
                      <a:pt x="1579" y="7120"/>
                    </a:cubicBezTo>
                    <a:cubicBezTo>
                      <a:pt x="1820" y="7040"/>
                      <a:pt x="2016" y="6921"/>
                      <a:pt x="2196" y="6793"/>
                    </a:cubicBezTo>
                    <a:cubicBezTo>
                      <a:pt x="2374" y="6664"/>
                      <a:pt x="2531" y="6523"/>
                      <a:pt x="2670" y="6374"/>
                    </a:cubicBezTo>
                    <a:cubicBezTo>
                      <a:pt x="2947" y="6077"/>
                      <a:pt x="3156" y="5766"/>
                      <a:pt x="3330" y="5470"/>
                    </a:cubicBezTo>
                    <a:cubicBezTo>
                      <a:pt x="3668" y="4877"/>
                      <a:pt x="3872" y="4356"/>
                      <a:pt x="4009" y="3990"/>
                    </a:cubicBezTo>
                    <a:cubicBezTo>
                      <a:pt x="4140" y="3622"/>
                      <a:pt x="4202" y="3408"/>
                      <a:pt x="4202" y="3408"/>
                    </a:cubicBezTo>
                    <a:lnTo>
                      <a:pt x="4202" y="3408"/>
                    </a:lnTo>
                    <a:cubicBezTo>
                      <a:pt x="4202" y="3408"/>
                      <a:pt x="4105" y="3609"/>
                      <a:pt x="3916" y="3951"/>
                    </a:cubicBezTo>
                    <a:cubicBezTo>
                      <a:pt x="3824" y="4122"/>
                      <a:pt x="3708" y="4327"/>
                      <a:pt x="3569" y="4559"/>
                    </a:cubicBezTo>
                    <a:cubicBezTo>
                      <a:pt x="3432" y="4791"/>
                      <a:pt x="3269" y="5049"/>
                      <a:pt x="3075" y="5314"/>
                    </a:cubicBezTo>
                    <a:cubicBezTo>
                      <a:pt x="2884" y="5579"/>
                      <a:pt x="2660" y="5857"/>
                      <a:pt x="2383" y="6098"/>
                    </a:cubicBezTo>
                    <a:cubicBezTo>
                      <a:pt x="2111" y="6337"/>
                      <a:pt x="1780" y="6570"/>
                      <a:pt x="1435" y="6661"/>
                    </a:cubicBezTo>
                    <a:cubicBezTo>
                      <a:pt x="1393" y="6670"/>
                      <a:pt x="1352" y="6678"/>
                      <a:pt x="1319" y="6680"/>
                    </a:cubicBezTo>
                    <a:cubicBezTo>
                      <a:pt x="1313" y="6680"/>
                      <a:pt x="1307" y="6681"/>
                      <a:pt x="1301" y="6681"/>
                    </a:cubicBezTo>
                    <a:cubicBezTo>
                      <a:pt x="1300" y="6681"/>
                      <a:pt x="1298" y="6681"/>
                      <a:pt x="1297" y="6681"/>
                    </a:cubicBezTo>
                    <a:lnTo>
                      <a:pt x="1297" y="6681"/>
                    </a:lnTo>
                    <a:lnTo>
                      <a:pt x="1293" y="6678"/>
                    </a:lnTo>
                    <a:lnTo>
                      <a:pt x="1232" y="6624"/>
                    </a:lnTo>
                    <a:cubicBezTo>
                      <a:pt x="1193" y="6592"/>
                      <a:pt x="1159" y="6560"/>
                      <a:pt x="1124" y="6526"/>
                    </a:cubicBezTo>
                    <a:cubicBezTo>
                      <a:pt x="989" y="6392"/>
                      <a:pt x="876" y="6240"/>
                      <a:pt x="796" y="6072"/>
                    </a:cubicBezTo>
                    <a:cubicBezTo>
                      <a:pt x="635" y="5737"/>
                      <a:pt x="600" y="5349"/>
                      <a:pt x="680" y="4960"/>
                    </a:cubicBezTo>
                    <a:cubicBezTo>
                      <a:pt x="718" y="4765"/>
                      <a:pt x="782" y="4571"/>
                      <a:pt x="858" y="4387"/>
                    </a:cubicBezTo>
                    <a:cubicBezTo>
                      <a:pt x="901" y="4278"/>
                      <a:pt x="940" y="4199"/>
                      <a:pt x="986" y="4109"/>
                    </a:cubicBezTo>
                    <a:cubicBezTo>
                      <a:pt x="1034" y="4021"/>
                      <a:pt x="1081" y="3933"/>
                      <a:pt x="1140" y="3849"/>
                    </a:cubicBezTo>
                    <a:cubicBezTo>
                      <a:pt x="1363" y="3507"/>
                      <a:pt x="1648" y="3197"/>
                      <a:pt x="1928" y="2900"/>
                    </a:cubicBezTo>
                    <a:cubicBezTo>
                      <a:pt x="2212" y="2605"/>
                      <a:pt x="2511" y="2338"/>
                      <a:pt x="2795" y="2083"/>
                    </a:cubicBezTo>
                    <a:cubicBezTo>
                      <a:pt x="3080" y="1828"/>
                      <a:pt x="3363" y="1600"/>
                      <a:pt x="3621" y="1385"/>
                    </a:cubicBezTo>
                    <a:cubicBezTo>
                      <a:pt x="4142" y="962"/>
                      <a:pt x="4590" y="619"/>
                      <a:pt x="4903" y="378"/>
                    </a:cubicBezTo>
                    <a:cubicBezTo>
                      <a:pt x="5219" y="138"/>
                      <a:pt x="5399" y="0"/>
                      <a:pt x="53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5" name="Google Shape;855;p55"/>
              <p:cNvSpPr/>
              <p:nvPr/>
            </p:nvSpPr>
            <p:spPr>
              <a:xfrm>
                <a:off x="7268276" y="1927402"/>
                <a:ext cx="121653" cy="93373"/>
              </a:xfrm>
              <a:custGeom>
                <a:rect b="b" l="l" r="r" t="t"/>
                <a:pathLst>
                  <a:path extrusionOk="0" h="4061" w="5291">
                    <a:moveTo>
                      <a:pt x="4228" y="0"/>
                    </a:moveTo>
                    <a:cubicBezTo>
                      <a:pt x="4228" y="0"/>
                      <a:pt x="4259" y="116"/>
                      <a:pt x="4315" y="313"/>
                    </a:cubicBezTo>
                    <a:cubicBezTo>
                      <a:pt x="4344" y="410"/>
                      <a:pt x="4378" y="529"/>
                      <a:pt x="4418" y="664"/>
                    </a:cubicBezTo>
                    <a:cubicBezTo>
                      <a:pt x="4460" y="798"/>
                      <a:pt x="4499" y="952"/>
                      <a:pt x="4543" y="1113"/>
                    </a:cubicBezTo>
                    <a:cubicBezTo>
                      <a:pt x="4583" y="1272"/>
                      <a:pt x="4627" y="1456"/>
                      <a:pt x="4632" y="1603"/>
                    </a:cubicBezTo>
                    <a:cubicBezTo>
                      <a:pt x="4631" y="1632"/>
                      <a:pt x="4626" y="1664"/>
                      <a:pt x="4622" y="1664"/>
                    </a:cubicBezTo>
                    <a:cubicBezTo>
                      <a:pt x="4621" y="1664"/>
                      <a:pt x="4621" y="1663"/>
                      <a:pt x="4620" y="1663"/>
                    </a:cubicBezTo>
                    <a:lnTo>
                      <a:pt x="4608" y="1699"/>
                    </a:lnTo>
                    <a:cubicBezTo>
                      <a:pt x="4605" y="1707"/>
                      <a:pt x="4601" y="1705"/>
                      <a:pt x="4599" y="1708"/>
                    </a:cubicBezTo>
                    <a:cubicBezTo>
                      <a:pt x="4596" y="1708"/>
                      <a:pt x="4584" y="1728"/>
                      <a:pt x="4578" y="1738"/>
                    </a:cubicBezTo>
                    <a:cubicBezTo>
                      <a:pt x="4540" y="1785"/>
                      <a:pt x="4495" y="1842"/>
                      <a:pt x="4430" y="1897"/>
                    </a:cubicBezTo>
                    <a:cubicBezTo>
                      <a:pt x="4308" y="2012"/>
                      <a:pt x="4140" y="2126"/>
                      <a:pt x="3965" y="2243"/>
                    </a:cubicBezTo>
                    <a:cubicBezTo>
                      <a:pt x="3779" y="2360"/>
                      <a:pt x="3591" y="2479"/>
                      <a:pt x="3402" y="2597"/>
                    </a:cubicBezTo>
                    <a:lnTo>
                      <a:pt x="3116" y="2779"/>
                    </a:lnTo>
                    <a:cubicBezTo>
                      <a:pt x="3006" y="2841"/>
                      <a:pt x="2931" y="2880"/>
                      <a:pt x="2831" y="2929"/>
                    </a:cubicBezTo>
                    <a:cubicBezTo>
                      <a:pt x="2634" y="3023"/>
                      <a:pt x="2429" y="3112"/>
                      <a:pt x="2228" y="3196"/>
                    </a:cubicBezTo>
                    <a:cubicBezTo>
                      <a:pt x="2028" y="3281"/>
                      <a:pt x="1831" y="3359"/>
                      <a:pt x="1646" y="3434"/>
                    </a:cubicBezTo>
                    <a:cubicBezTo>
                      <a:pt x="1458" y="3508"/>
                      <a:pt x="1281" y="3578"/>
                      <a:pt x="1116" y="3644"/>
                    </a:cubicBezTo>
                    <a:cubicBezTo>
                      <a:pt x="788" y="3771"/>
                      <a:pt x="511" y="3874"/>
                      <a:pt x="314" y="3940"/>
                    </a:cubicBezTo>
                    <a:cubicBezTo>
                      <a:pt x="216" y="3973"/>
                      <a:pt x="138" y="4001"/>
                      <a:pt x="84" y="4014"/>
                    </a:cubicBezTo>
                    <a:cubicBezTo>
                      <a:pt x="29" y="4030"/>
                      <a:pt x="0" y="4039"/>
                      <a:pt x="0" y="4039"/>
                    </a:cubicBezTo>
                    <a:cubicBezTo>
                      <a:pt x="0" y="4039"/>
                      <a:pt x="121" y="4058"/>
                      <a:pt x="335" y="4061"/>
                    </a:cubicBezTo>
                    <a:cubicBezTo>
                      <a:pt x="441" y="4059"/>
                      <a:pt x="570" y="4054"/>
                      <a:pt x="718" y="4046"/>
                    </a:cubicBezTo>
                    <a:cubicBezTo>
                      <a:pt x="866" y="4036"/>
                      <a:pt x="1031" y="4016"/>
                      <a:pt x="1212" y="3995"/>
                    </a:cubicBezTo>
                    <a:cubicBezTo>
                      <a:pt x="1573" y="3949"/>
                      <a:pt x="1989" y="3873"/>
                      <a:pt x="2430" y="3762"/>
                    </a:cubicBezTo>
                    <a:cubicBezTo>
                      <a:pt x="2651" y="3702"/>
                      <a:pt x="2878" y="3642"/>
                      <a:pt x="3110" y="3557"/>
                    </a:cubicBezTo>
                    <a:cubicBezTo>
                      <a:pt x="3225" y="3516"/>
                      <a:pt x="3364" y="3460"/>
                      <a:pt x="3462" y="3415"/>
                    </a:cubicBezTo>
                    <a:cubicBezTo>
                      <a:pt x="3587" y="3354"/>
                      <a:pt x="3684" y="3316"/>
                      <a:pt x="3796" y="3257"/>
                    </a:cubicBezTo>
                    <a:cubicBezTo>
                      <a:pt x="4013" y="3150"/>
                      <a:pt x="4228" y="3027"/>
                      <a:pt x="4433" y="2882"/>
                    </a:cubicBezTo>
                    <a:cubicBezTo>
                      <a:pt x="4637" y="2736"/>
                      <a:pt x="4831" y="2569"/>
                      <a:pt x="4995" y="2354"/>
                    </a:cubicBezTo>
                    <a:cubicBezTo>
                      <a:pt x="5156" y="2138"/>
                      <a:pt x="5290" y="1846"/>
                      <a:pt x="5213" y="1518"/>
                    </a:cubicBezTo>
                    <a:cubicBezTo>
                      <a:pt x="5149" y="1275"/>
                      <a:pt x="5050" y="1108"/>
                      <a:pt x="4959" y="949"/>
                    </a:cubicBezTo>
                    <a:cubicBezTo>
                      <a:pt x="4867" y="791"/>
                      <a:pt x="4769" y="658"/>
                      <a:pt x="4685" y="540"/>
                    </a:cubicBezTo>
                    <a:cubicBezTo>
                      <a:pt x="4601" y="421"/>
                      <a:pt x="4516" y="324"/>
                      <a:pt x="4450" y="244"/>
                    </a:cubicBezTo>
                    <a:cubicBezTo>
                      <a:pt x="4316" y="85"/>
                      <a:pt x="4228" y="0"/>
                      <a:pt x="4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6" name="Google Shape;856;p55"/>
              <p:cNvSpPr/>
              <p:nvPr/>
            </p:nvSpPr>
            <p:spPr>
              <a:xfrm>
                <a:off x="7253653" y="1880176"/>
                <a:ext cx="78266" cy="81393"/>
              </a:xfrm>
              <a:custGeom>
                <a:rect b="b" l="l" r="r" t="t"/>
                <a:pathLst>
                  <a:path extrusionOk="0" h="3540" w="3404">
                    <a:moveTo>
                      <a:pt x="1371" y="0"/>
                    </a:moveTo>
                    <a:cubicBezTo>
                      <a:pt x="1358" y="0"/>
                      <a:pt x="1346" y="1"/>
                      <a:pt x="1336" y="1"/>
                    </a:cubicBezTo>
                    <a:cubicBezTo>
                      <a:pt x="1288" y="3"/>
                      <a:pt x="1230" y="4"/>
                      <a:pt x="1183" y="9"/>
                    </a:cubicBezTo>
                    <a:cubicBezTo>
                      <a:pt x="990" y="23"/>
                      <a:pt x="819" y="55"/>
                      <a:pt x="671" y="95"/>
                    </a:cubicBezTo>
                    <a:cubicBezTo>
                      <a:pt x="522" y="132"/>
                      <a:pt x="396" y="176"/>
                      <a:pt x="294" y="219"/>
                    </a:cubicBezTo>
                    <a:cubicBezTo>
                      <a:pt x="193" y="261"/>
                      <a:pt x="118" y="305"/>
                      <a:pt x="69" y="337"/>
                    </a:cubicBezTo>
                    <a:cubicBezTo>
                      <a:pt x="21" y="370"/>
                      <a:pt x="1" y="392"/>
                      <a:pt x="1" y="392"/>
                    </a:cubicBezTo>
                    <a:cubicBezTo>
                      <a:pt x="1" y="392"/>
                      <a:pt x="116" y="350"/>
                      <a:pt x="326" y="337"/>
                    </a:cubicBezTo>
                    <a:cubicBezTo>
                      <a:pt x="413" y="330"/>
                      <a:pt x="516" y="326"/>
                      <a:pt x="633" y="326"/>
                    </a:cubicBezTo>
                    <a:cubicBezTo>
                      <a:pt x="793" y="326"/>
                      <a:pt x="978" y="334"/>
                      <a:pt x="1176" y="357"/>
                    </a:cubicBezTo>
                    <a:cubicBezTo>
                      <a:pt x="1221" y="362"/>
                      <a:pt x="1255" y="369"/>
                      <a:pt x="1301" y="376"/>
                    </a:cubicBezTo>
                    <a:cubicBezTo>
                      <a:pt x="1353" y="385"/>
                      <a:pt x="1385" y="395"/>
                      <a:pt x="1421" y="406"/>
                    </a:cubicBezTo>
                    <a:cubicBezTo>
                      <a:pt x="1494" y="429"/>
                      <a:pt x="1570" y="463"/>
                      <a:pt x="1645" y="507"/>
                    </a:cubicBezTo>
                    <a:cubicBezTo>
                      <a:pt x="1796" y="597"/>
                      <a:pt x="1949" y="721"/>
                      <a:pt x="2099" y="863"/>
                    </a:cubicBezTo>
                    <a:cubicBezTo>
                      <a:pt x="2176" y="934"/>
                      <a:pt x="2250" y="1011"/>
                      <a:pt x="2324" y="1089"/>
                    </a:cubicBezTo>
                    <a:lnTo>
                      <a:pt x="2380" y="1149"/>
                    </a:lnTo>
                    <a:cubicBezTo>
                      <a:pt x="2399" y="1170"/>
                      <a:pt x="2422" y="1194"/>
                      <a:pt x="2428" y="1203"/>
                    </a:cubicBezTo>
                    <a:cubicBezTo>
                      <a:pt x="2449" y="1229"/>
                      <a:pt x="2473" y="1265"/>
                      <a:pt x="2496" y="1305"/>
                    </a:cubicBezTo>
                    <a:cubicBezTo>
                      <a:pt x="2590" y="1469"/>
                      <a:pt x="2667" y="1675"/>
                      <a:pt x="2723" y="1876"/>
                    </a:cubicBezTo>
                    <a:cubicBezTo>
                      <a:pt x="2777" y="2078"/>
                      <a:pt x="2809" y="2289"/>
                      <a:pt x="2801" y="2470"/>
                    </a:cubicBezTo>
                    <a:cubicBezTo>
                      <a:pt x="2784" y="2663"/>
                      <a:pt x="2763" y="2748"/>
                      <a:pt x="2612" y="2856"/>
                    </a:cubicBezTo>
                    <a:cubicBezTo>
                      <a:pt x="2467" y="2959"/>
                      <a:pt x="2269" y="3031"/>
                      <a:pt x="2084" y="3092"/>
                    </a:cubicBezTo>
                    <a:cubicBezTo>
                      <a:pt x="1896" y="3154"/>
                      <a:pt x="1710" y="3202"/>
                      <a:pt x="1536" y="3239"/>
                    </a:cubicBezTo>
                    <a:cubicBezTo>
                      <a:pt x="1189" y="3322"/>
                      <a:pt x="889" y="3374"/>
                      <a:pt x="681" y="3411"/>
                    </a:cubicBezTo>
                    <a:cubicBezTo>
                      <a:pt x="471" y="3449"/>
                      <a:pt x="350" y="3471"/>
                      <a:pt x="350" y="3471"/>
                    </a:cubicBezTo>
                    <a:cubicBezTo>
                      <a:pt x="350" y="3471"/>
                      <a:pt x="471" y="3492"/>
                      <a:pt x="685" y="3511"/>
                    </a:cubicBezTo>
                    <a:cubicBezTo>
                      <a:pt x="848" y="3526"/>
                      <a:pt x="1064" y="3540"/>
                      <a:pt x="1321" y="3540"/>
                    </a:cubicBezTo>
                    <a:cubicBezTo>
                      <a:pt x="1403" y="3540"/>
                      <a:pt x="1488" y="3538"/>
                      <a:pt x="1577" y="3535"/>
                    </a:cubicBezTo>
                    <a:cubicBezTo>
                      <a:pt x="1764" y="3526"/>
                      <a:pt x="1966" y="3508"/>
                      <a:pt x="2182" y="3475"/>
                    </a:cubicBezTo>
                    <a:cubicBezTo>
                      <a:pt x="2399" y="3435"/>
                      <a:pt x="2627" y="3385"/>
                      <a:pt x="2871" y="3259"/>
                    </a:cubicBezTo>
                    <a:cubicBezTo>
                      <a:pt x="2931" y="3227"/>
                      <a:pt x="2994" y="3187"/>
                      <a:pt x="3054" y="3137"/>
                    </a:cubicBezTo>
                    <a:cubicBezTo>
                      <a:pt x="3117" y="3085"/>
                      <a:pt x="3171" y="3023"/>
                      <a:pt x="3213" y="2957"/>
                    </a:cubicBezTo>
                    <a:cubicBezTo>
                      <a:pt x="3308" y="2806"/>
                      <a:pt x="3343" y="2669"/>
                      <a:pt x="3365" y="2527"/>
                    </a:cubicBezTo>
                    <a:cubicBezTo>
                      <a:pt x="3403" y="2249"/>
                      <a:pt x="3370" y="1989"/>
                      <a:pt x="3310" y="1736"/>
                    </a:cubicBezTo>
                    <a:cubicBezTo>
                      <a:pt x="3249" y="1484"/>
                      <a:pt x="3159" y="1246"/>
                      <a:pt x="3017" y="1009"/>
                    </a:cubicBezTo>
                    <a:cubicBezTo>
                      <a:pt x="2978" y="950"/>
                      <a:pt x="2936" y="891"/>
                      <a:pt x="2881" y="830"/>
                    </a:cubicBezTo>
                    <a:cubicBezTo>
                      <a:pt x="2850" y="794"/>
                      <a:pt x="2830" y="778"/>
                      <a:pt x="2810" y="758"/>
                    </a:cubicBezTo>
                    <a:lnTo>
                      <a:pt x="2745" y="694"/>
                    </a:lnTo>
                    <a:cubicBezTo>
                      <a:pt x="2655" y="611"/>
                      <a:pt x="2563" y="533"/>
                      <a:pt x="2468" y="458"/>
                    </a:cubicBezTo>
                    <a:cubicBezTo>
                      <a:pt x="2278" y="311"/>
                      <a:pt x="2073" y="182"/>
                      <a:pt x="1849" y="97"/>
                    </a:cubicBezTo>
                    <a:cubicBezTo>
                      <a:pt x="1737" y="54"/>
                      <a:pt x="1621" y="22"/>
                      <a:pt x="1502" y="7"/>
                    </a:cubicBezTo>
                    <a:cubicBezTo>
                      <a:pt x="1457" y="3"/>
                      <a:pt x="1410" y="0"/>
                      <a:pt x="1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7" name="Google Shape;857;p55"/>
              <p:cNvSpPr/>
              <p:nvPr/>
            </p:nvSpPr>
            <p:spPr>
              <a:xfrm>
                <a:off x="7268276" y="1946486"/>
                <a:ext cx="155590" cy="135978"/>
              </a:xfrm>
              <a:custGeom>
                <a:rect b="b" l="l" r="r" t="t"/>
                <a:pathLst>
                  <a:path extrusionOk="0" h="5914" w="6767">
                    <a:moveTo>
                      <a:pt x="2584" y="0"/>
                    </a:moveTo>
                    <a:cubicBezTo>
                      <a:pt x="2404" y="0"/>
                      <a:pt x="2306" y="8"/>
                      <a:pt x="2306" y="8"/>
                    </a:cubicBezTo>
                    <a:cubicBezTo>
                      <a:pt x="2306" y="8"/>
                      <a:pt x="2504" y="53"/>
                      <a:pt x="2841" y="148"/>
                    </a:cubicBezTo>
                    <a:cubicBezTo>
                      <a:pt x="3011" y="194"/>
                      <a:pt x="3213" y="259"/>
                      <a:pt x="3443" y="333"/>
                    </a:cubicBezTo>
                    <a:cubicBezTo>
                      <a:pt x="3673" y="407"/>
                      <a:pt x="3925" y="506"/>
                      <a:pt x="4193" y="619"/>
                    </a:cubicBezTo>
                    <a:cubicBezTo>
                      <a:pt x="4461" y="733"/>
                      <a:pt x="4738" y="876"/>
                      <a:pt x="5001" y="1051"/>
                    </a:cubicBezTo>
                    <a:cubicBezTo>
                      <a:pt x="5261" y="1226"/>
                      <a:pt x="5511" y="1446"/>
                      <a:pt x="5665" y="1691"/>
                    </a:cubicBezTo>
                    <a:cubicBezTo>
                      <a:pt x="5845" y="1984"/>
                      <a:pt x="5962" y="2284"/>
                      <a:pt x="5958" y="2551"/>
                    </a:cubicBezTo>
                    <a:cubicBezTo>
                      <a:pt x="5954" y="2813"/>
                      <a:pt x="5824" y="3043"/>
                      <a:pt x="5578" y="3247"/>
                    </a:cubicBezTo>
                    <a:lnTo>
                      <a:pt x="5481" y="3323"/>
                    </a:lnTo>
                    <a:cubicBezTo>
                      <a:pt x="5463" y="3335"/>
                      <a:pt x="5402" y="3377"/>
                      <a:pt x="5373" y="3394"/>
                    </a:cubicBezTo>
                    <a:lnTo>
                      <a:pt x="5133" y="3539"/>
                    </a:lnTo>
                    <a:cubicBezTo>
                      <a:pt x="4964" y="3639"/>
                      <a:pt x="4795" y="3740"/>
                      <a:pt x="4629" y="3839"/>
                    </a:cubicBezTo>
                    <a:cubicBezTo>
                      <a:pt x="4292" y="4039"/>
                      <a:pt x="3962" y="4236"/>
                      <a:pt x="3642" y="4427"/>
                    </a:cubicBezTo>
                    <a:cubicBezTo>
                      <a:pt x="3323" y="4620"/>
                      <a:pt x="3015" y="4806"/>
                      <a:pt x="2722" y="4983"/>
                    </a:cubicBezTo>
                    <a:cubicBezTo>
                      <a:pt x="2434" y="5162"/>
                      <a:pt x="2152" y="5330"/>
                      <a:pt x="1905" y="5467"/>
                    </a:cubicBezTo>
                    <a:cubicBezTo>
                      <a:pt x="1876" y="5482"/>
                      <a:pt x="1841" y="5504"/>
                      <a:pt x="1819" y="5512"/>
                    </a:cubicBezTo>
                    <a:cubicBezTo>
                      <a:pt x="1784" y="5527"/>
                      <a:pt x="1751" y="5540"/>
                      <a:pt x="1718" y="5554"/>
                    </a:cubicBezTo>
                    <a:cubicBezTo>
                      <a:pt x="1658" y="5575"/>
                      <a:pt x="1604" y="5594"/>
                      <a:pt x="1542" y="5609"/>
                    </a:cubicBezTo>
                    <a:cubicBezTo>
                      <a:pt x="1421" y="5638"/>
                      <a:pt x="1301" y="5653"/>
                      <a:pt x="1184" y="5657"/>
                    </a:cubicBezTo>
                    <a:cubicBezTo>
                      <a:pt x="1149" y="5658"/>
                      <a:pt x="1114" y="5659"/>
                      <a:pt x="1079" y="5659"/>
                    </a:cubicBezTo>
                    <a:cubicBezTo>
                      <a:pt x="888" y="5659"/>
                      <a:pt x="711" y="5639"/>
                      <a:pt x="561" y="5629"/>
                    </a:cubicBezTo>
                    <a:cubicBezTo>
                      <a:pt x="459" y="5622"/>
                      <a:pt x="369" y="5619"/>
                      <a:pt x="293" y="5619"/>
                    </a:cubicBezTo>
                    <a:cubicBezTo>
                      <a:pt x="104" y="5619"/>
                      <a:pt x="0" y="5635"/>
                      <a:pt x="0" y="5635"/>
                    </a:cubicBezTo>
                    <a:cubicBezTo>
                      <a:pt x="0" y="5635"/>
                      <a:pt x="50" y="5642"/>
                      <a:pt x="144" y="5657"/>
                    </a:cubicBezTo>
                    <a:cubicBezTo>
                      <a:pt x="237" y="5673"/>
                      <a:pt x="370" y="5703"/>
                      <a:pt x="539" y="5751"/>
                    </a:cubicBezTo>
                    <a:cubicBezTo>
                      <a:pt x="709" y="5793"/>
                      <a:pt x="914" y="5858"/>
                      <a:pt x="1172" y="5897"/>
                    </a:cubicBezTo>
                    <a:cubicBezTo>
                      <a:pt x="1249" y="5908"/>
                      <a:pt x="1330" y="5913"/>
                      <a:pt x="1416" y="5913"/>
                    </a:cubicBezTo>
                    <a:cubicBezTo>
                      <a:pt x="1473" y="5913"/>
                      <a:pt x="1532" y="5911"/>
                      <a:pt x="1592" y="5906"/>
                    </a:cubicBezTo>
                    <a:cubicBezTo>
                      <a:pt x="1666" y="5902"/>
                      <a:pt x="1748" y="5885"/>
                      <a:pt x="1828" y="5871"/>
                    </a:cubicBezTo>
                    <a:cubicBezTo>
                      <a:pt x="1863" y="5861"/>
                      <a:pt x="1898" y="5853"/>
                      <a:pt x="1935" y="5844"/>
                    </a:cubicBezTo>
                    <a:cubicBezTo>
                      <a:pt x="1984" y="5831"/>
                      <a:pt x="2014" y="5821"/>
                      <a:pt x="2055" y="5808"/>
                    </a:cubicBezTo>
                    <a:cubicBezTo>
                      <a:pt x="2359" y="5707"/>
                      <a:pt x="2655" y="5578"/>
                      <a:pt x="2977" y="5443"/>
                    </a:cubicBezTo>
                    <a:cubicBezTo>
                      <a:pt x="3296" y="5307"/>
                      <a:pt x="3627" y="5155"/>
                      <a:pt x="3967" y="4992"/>
                    </a:cubicBezTo>
                    <a:cubicBezTo>
                      <a:pt x="4306" y="4829"/>
                      <a:pt x="4655" y="4657"/>
                      <a:pt x="5005" y="4475"/>
                    </a:cubicBezTo>
                    <a:cubicBezTo>
                      <a:pt x="5181" y="4383"/>
                      <a:pt x="5358" y="4292"/>
                      <a:pt x="5534" y="4194"/>
                    </a:cubicBezTo>
                    <a:cubicBezTo>
                      <a:pt x="5703" y="4097"/>
                      <a:pt x="5914" y="3993"/>
                      <a:pt x="6095" y="3847"/>
                    </a:cubicBezTo>
                    <a:cubicBezTo>
                      <a:pt x="6280" y="3699"/>
                      <a:pt x="6459" y="3513"/>
                      <a:pt x="6580" y="3284"/>
                    </a:cubicBezTo>
                    <a:cubicBezTo>
                      <a:pt x="6701" y="3057"/>
                      <a:pt x="6766" y="2791"/>
                      <a:pt x="6753" y="2540"/>
                    </a:cubicBezTo>
                    <a:cubicBezTo>
                      <a:pt x="6733" y="2033"/>
                      <a:pt x="6483" y="1628"/>
                      <a:pt x="6243" y="1324"/>
                    </a:cubicBezTo>
                    <a:cubicBezTo>
                      <a:pt x="5965" y="966"/>
                      <a:pt x="5628" y="742"/>
                      <a:pt x="5299" y="572"/>
                    </a:cubicBezTo>
                    <a:cubicBezTo>
                      <a:pt x="4967" y="404"/>
                      <a:pt x="4640" y="301"/>
                      <a:pt x="4339" y="220"/>
                    </a:cubicBezTo>
                    <a:cubicBezTo>
                      <a:pt x="4038" y="137"/>
                      <a:pt x="3756" y="96"/>
                      <a:pt x="3509" y="60"/>
                    </a:cubicBezTo>
                    <a:cubicBezTo>
                      <a:pt x="3261" y="26"/>
                      <a:pt x="3043" y="16"/>
                      <a:pt x="2865" y="6"/>
                    </a:cubicBezTo>
                    <a:cubicBezTo>
                      <a:pt x="2757" y="2"/>
                      <a:pt x="2662" y="0"/>
                      <a:pt x="2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8" name="Google Shape;858;p55"/>
              <p:cNvSpPr/>
              <p:nvPr/>
            </p:nvSpPr>
            <p:spPr>
              <a:xfrm>
                <a:off x="7258619" y="1984630"/>
                <a:ext cx="181641" cy="154326"/>
              </a:xfrm>
              <a:custGeom>
                <a:rect b="b" l="l" r="r" t="t"/>
                <a:pathLst>
                  <a:path extrusionOk="0" h="6712" w="7900">
                    <a:moveTo>
                      <a:pt x="677" y="1"/>
                    </a:moveTo>
                    <a:cubicBezTo>
                      <a:pt x="328" y="1"/>
                      <a:pt x="134" y="12"/>
                      <a:pt x="134" y="12"/>
                    </a:cubicBezTo>
                    <a:cubicBezTo>
                      <a:pt x="134" y="12"/>
                      <a:pt x="409" y="62"/>
                      <a:pt x="889" y="149"/>
                    </a:cubicBezTo>
                    <a:cubicBezTo>
                      <a:pt x="1128" y="195"/>
                      <a:pt x="1418" y="250"/>
                      <a:pt x="1750" y="314"/>
                    </a:cubicBezTo>
                    <a:cubicBezTo>
                      <a:pt x="2081" y="380"/>
                      <a:pt x="2454" y="461"/>
                      <a:pt x="2858" y="550"/>
                    </a:cubicBezTo>
                    <a:cubicBezTo>
                      <a:pt x="3262" y="638"/>
                      <a:pt x="3694" y="753"/>
                      <a:pt x="4145" y="878"/>
                    </a:cubicBezTo>
                    <a:cubicBezTo>
                      <a:pt x="4595" y="1003"/>
                      <a:pt x="5063" y="1158"/>
                      <a:pt x="5509" y="1358"/>
                    </a:cubicBezTo>
                    <a:cubicBezTo>
                      <a:pt x="5963" y="1560"/>
                      <a:pt x="6434" y="1807"/>
                      <a:pt x="6754" y="2108"/>
                    </a:cubicBezTo>
                    <a:cubicBezTo>
                      <a:pt x="6913" y="2260"/>
                      <a:pt x="7007" y="2410"/>
                      <a:pt x="7043" y="2596"/>
                    </a:cubicBezTo>
                    <a:cubicBezTo>
                      <a:pt x="7084" y="2783"/>
                      <a:pt x="7067" y="3026"/>
                      <a:pt x="7046" y="3290"/>
                    </a:cubicBezTo>
                    <a:lnTo>
                      <a:pt x="7033" y="3492"/>
                    </a:lnTo>
                    <a:lnTo>
                      <a:pt x="7030" y="3539"/>
                    </a:lnTo>
                    <a:lnTo>
                      <a:pt x="7030" y="3540"/>
                    </a:lnTo>
                    <a:lnTo>
                      <a:pt x="7027" y="3565"/>
                    </a:lnTo>
                    <a:cubicBezTo>
                      <a:pt x="7022" y="3596"/>
                      <a:pt x="7017" y="3640"/>
                      <a:pt x="7012" y="3640"/>
                    </a:cubicBezTo>
                    <a:cubicBezTo>
                      <a:pt x="7012" y="3640"/>
                      <a:pt x="7012" y="3640"/>
                      <a:pt x="7012" y="3640"/>
                    </a:cubicBezTo>
                    <a:cubicBezTo>
                      <a:pt x="7009" y="3652"/>
                      <a:pt x="6991" y="3699"/>
                      <a:pt x="6972" y="3742"/>
                    </a:cubicBezTo>
                    <a:cubicBezTo>
                      <a:pt x="6950" y="3785"/>
                      <a:pt x="6928" y="3829"/>
                      <a:pt x="6895" y="3875"/>
                    </a:cubicBezTo>
                    <a:cubicBezTo>
                      <a:pt x="6780" y="4059"/>
                      <a:pt x="6606" y="4241"/>
                      <a:pt x="6424" y="4411"/>
                    </a:cubicBezTo>
                    <a:cubicBezTo>
                      <a:pt x="6060" y="4752"/>
                      <a:pt x="5644" y="5062"/>
                      <a:pt x="5222" y="5327"/>
                    </a:cubicBezTo>
                    <a:cubicBezTo>
                      <a:pt x="4801" y="5593"/>
                      <a:pt x="4377" y="5835"/>
                      <a:pt x="3961" y="6015"/>
                    </a:cubicBezTo>
                    <a:cubicBezTo>
                      <a:pt x="3753" y="6103"/>
                      <a:pt x="3548" y="6186"/>
                      <a:pt x="3354" y="6232"/>
                    </a:cubicBezTo>
                    <a:cubicBezTo>
                      <a:pt x="3257" y="6259"/>
                      <a:pt x="3171" y="6268"/>
                      <a:pt x="3055" y="6279"/>
                    </a:cubicBezTo>
                    <a:cubicBezTo>
                      <a:pt x="2945" y="6292"/>
                      <a:pt x="2845" y="6298"/>
                      <a:pt x="2743" y="6306"/>
                    </a:cubicBezTo>
                    <a:cubicBezTo>
                      <a:pt x="2411" y="6333"/>
                      <a:pt x="2099" y="6344"/>
                      <a:pt x="1814" y="6344"/>
                    </a:cubicBezTo>
                    <a:cubicBezTo>
                      <a:pt x="1398" y="6344"/>
                      <a:pt x="1038" y="6321"/>
                      <a:pt x="753" y="6290"/>
                    </a:cubicBezTo>
                    <a:cubicBezTo>
                      <a:pt x="513" y="6264"/>
                      <a:pt x="324" y="6233"/>
                      <a:pt x="196" y="6208"/>
                    </a:cubicBezTo>
                    <a:cubicBezTo>
                      <a:pt x="68" y="6181"/>
                      <a:pt x="0" y="6168"/>
                      <a:pt x="0" y="6168"/>
                    </a:cubicBezTo>
                    <a:lnTo>
                      <a:pt x="0" y="6168"/>
                    </a:lnTo>
                    <a:cubicBezTo>
                      <a:pt x="0" y="6168"/>
                      <a:pt x="64" y="6195"/>
                      <a:pt x="185" y="6245"/>
                    </a:cubicBezTo>
                    <a:cubicBezTo>
                      <a:pt x="307" y="6292"/>
                      <a:pt x="488" y="6357"/>
                      <a:pt x="726" y="6423"/>
                    </a:cubicBezTo>
                    <a:cubicBezTo>
                      <a:pt x="1201" y="6553"/>
                      <a:pt x="1900" y="6679"/>
                      <a:pt x="2753" y="6708"/>
                    </a:cubicBezTo>
                    <a:cubicBezTo>
                      <a:pt x="2844" y="6709"/>
                      <a:pt x="2941" y="6712"/>
                      <a:pt x="3035" y="6712"/>
                    </a:cubicBezTo>
                    <a:cubicBezTo>
                      <a:pt x="3049" y="6712"/>
                      <a:pt x="3064" y="6712"/>
                      <a:pt x="3079" y="6712"/>
                    </a:cubicBezTo>
                    <a:cubicBezTo>
                      <a:pt x="3180" y="6711"/>
                      <a:pt x="3315" y="6712"/>
                      <a:pt x="3439" y="6695"/>
                    </a:cubicBezTo>
                    <a:cubicBezTo>
                      <a:pt x="3689" y="6664"/>
                      <a:pt x="3928" y="6605"/>
                      <a:pt x="4167" y="6527"/>
                    </a:cubicBezTo>
                    <a:cubicBezTo>
                      <a:pt x="4640" y="6369"/>
                      <a:pt x="5117" y="6163"/>
                      <a:pt x="5587" y="5904"/>
                    </a:cubicBezTo>
                    <a:cubicBezTo>
                      <a:pt x="6054" y="5640"/>
                      <a:pt x="6523" y="5343"/>
                      <a:pt x="6960" y="4962"/>
                    </a:cubicBezTo>
                    <a:cubicBezTo>
                      <a:pt x="7175" y="4767"/>
                      <a:pt x="7387" y="4561"/>
                      <a:pt x="7569" y="4290"/>
                    </a:cubicBezTo>
                    <a:cubicBezTo>
                      <a:pt x="7614" y="4225"/>
                      <a:pt x="7656" y="4150"/>
                      <a:pt x="7697" y="4074"/>
                    </a:cubicBezTo>
                    <a:cubicBezTo>
                      <a:pt x="7733" y="3994"/>
                      <a:pt x="7771" y="3918"/>
                      <a:pt x="7801" y="3798"/>
                    </a:cubicBezTo>
                    <a:cubicBezTo>
                      <a:pt x="7819" y="3733"/>
                      <a:pt x="7820" y="3710"/>
                      <a:pt x="7826" y="3675"/>
                    </a:cubicBezTo>
                    <a:lnTo>
                      <a:pt x="7830" y="3650"/>
                    </a:lnTo>
                    <a:lnTo>
                      <a:pt x="7831" y="3637"/>
                    </a:lnTo>
                    <a:lnTo>
                      <a:pt x="7835" y="3597"/>
                    </a:lnTo>
                    <a:lnTo>
                      <a:pt x="7840" y="3548"/>
                    </a:lnTo>
                    <a:lnTo>
                      <a:pt x="7857" y="3347"/>
                    </a:lnTo>
                    <a:cubicBezTo>
                      <a:pt x="7875" y="3077"/>
                      <a:pt x="7900" y="2774"/>
                      <a:pt x="7825" y="2435"/>
                    </a:cubicBezTo>
                    <a:cubicBezTo>
                      <a:pt x="7787" y="2267"/>
                      <a:pt x="7720" y="2095"/>
                      <a:pt x="7624" y="1947"/>
                    </a:cubicBezTo>
                    <a:cubicBezTo>
                      <a:pt x="7530" y="1797"/>
                      <a:pt x="7415" y="1670"/>
                      <a:pt x="7296" y="1561"/>
                    </a:cubicBezTo>
                    <a:cubicBezTo>
                      <a:pt x="7057" y="1342"/>
                      <a:pt x="6794" y="1199"/>
                      <a:pt x="6542" y="1067"/>
                    </a:cubicBezTo>
                    <a:cubicBezTo>
                      <a:pt x="6288" y="940"/>
                      <a:pt x="6034" y="832"/>
                      <a:pt x="5783" y="737"/>
                    </a:cubicBezTo>
                    <a:cubicBezTo>
                      <a:pt x="5270" y="539"/>
                      <a:pt x="4763" y="426"/>
                      <a:pt x="4286" y="328"/>
                    </a:cubicBezTo>
                    <a:cubicBezTo>
                      <a:pt x="3808" y="228"/>
                      <a:pt x="3352" y="174"/>
                      <a:pt x="2933" y="125"/>
                    </a:cubicBezTo>
                    <a:cubicBezTo>
                      <a:pt x="2515" y="73"/>
                      <a:pt x="2128" y="54"/>
                      <a:pt x="1788" y="31"/>
                    </a:cubicBezTo>
                    <a:cubicBezTo>
                      <a:pt x="1447" y="11"/>
                      <a:pt x="1149" y="6"/>
                      <a:pt x="904" y="2"/>
                    </a:cubicBezTo>
                    <a:cubicBezTo>
                      <a:pt x="822" y="1"/>
                      <a:pt x="746" y="1"/>
                      <a:pt x="6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55"/>
              <p:cNvSpPr/>
              <p:nvPr/>
            </p:nvSpPr>
            <p:spPr>
              <a:xfrm>
                <a:off x="7265057" y="2033373"/>
                <a:ext cx="192355" cy="171731"/>
              </a:xfrm>
              <a:custGeom>
                <a:rect b="b" l="l" r="r" t="t"/>
                <a:pathLst>
                  <a:path extrusionOk="0" h="7469" w="8366">
                    <a:moveTo>
                      <a:pt x="2177" y="1"/>
                    </a:moveTo>
                    <a:cubicBezTo>
                      <a:pt x="2099" y="1"/>
                      <a:pt x="2022" y="1"/>
                      <a:pt x="1947" y="2"/>
                    </a:cubicBezTo>
                    <a:cubicBezTo>
                      <a:pt x="1570" y="6"/>
                      <a:pt x="1243" y="35"/>
                      <a:pt x="974" y="62"/>
                    </a:cubicBezTo>
                    <a:cubicBezTo>
                      <a:pt x="705" y="90"/>
                      <a:pt x="497" y="130"/>
                      <a:pt x="355" y="158"/>
                    </a:cubicBezTo>
                    <a:cubicBezTo>
                      <a:pt x="214" y="186"/>
                      <a:pt x="140" y="208"/>
                      <a:pt x="140" y="208"/>
                    </a:cubicBezTo>
                    <a:cubicBezTo>
                      <a:pt x="140" y="208"/>
                      <a:pt x="217" y="200"/>
                      <a:pt x="360" y="197"/>
                    </a:cubicBezTo>
                    <a:cubicBezTo>
                      <a:pt x="401" y="195"/>
                      <a:pt x="448" y="195"/>
                      <a:pt x="499" y="195"/>
                    </a:cubicBezTo>
                    <a:cubicBezTo>
                      <a:pt x="628" y="195"/>
                      <a:pt x="790" y="199"/>
                      <a:pt x="979" y="207"/>
                    </a:cubicBezTo>
                    <a:cubicBezTo>
                      <a:pt x="1245" y="217"/>
                      <a:pt x="1567" y="246"/>
                      <a:pt x="1934" y="283"/>
                    </a:cubicBezTo>
                    <a:cubicBezTo>
                      <a:pt x="2301" y="321"/>
                      <a:pt x="2711" y="385"/>
                      <a:pt x="3154" y="465"/>
                    </a:cubicBezTo>
                    <a:cubicBezTo>
                      <a:pt x="3601" y="542"/>
                      <a:pt x="4063" y="666"/>
                      <a:pt x="4570" y="805"/>
                    </a:cubicBezTo>
                    <a:cubicBezTo>
                      <a:pt x="5069" y="942"/>
                      <a:pt x="5586" y="1099"/>
                      <a:pt x="6057" y="1322"/>
                    </a:cubicBezTo>
                    <a:cubicBezTo>
                      <a:pt x="6292" y="1435"/>
                      <a:pt x="6508" y="1574"/>
                      <a:pt x="6699" y="1737"/>
                    </a:cubicBezTo>
                    <a:cubicBezTo>
                      <a:pt x="6884" y="1905"/>
                      <a:pt x="7051" y="2093"/>
                      <a:pt x="7184" y="2311"/>
                    </a:cubicBezTo>
                    <a:cubicBezTo>
                      <a:pt x="7251" y="2420"/>
                      <a:pt x="7312" y="2534"/>
                      <a:pt x="7364" y="2655"/>
                    </a:cubicBezTo>
                    <a:cubicBezTo>
                      <a:pt x="7391" y="2715"/>
                      <a:pt x="7414" y="2777"/>
                      <a:pt x="7438" y="2839"/>
                    </a:cubicBezTo>
                    <a:cubicBezTo>
                      <a:pt x="7446" y="2869"/>
                      <a:pt x="7488" y="2983"/>
                      <a:pt x="7492" y="3019"/>
                    </a:cubicBezTo>
                    <a:lnTo>
                      <a:pt x="7507" y="3094"/>
                    </a:lnTo>
                    <a:lnTo>
                      <a:pt x="7519" y="3181"/>
                    </a:lnTo>
                    <a:cubicBezTo>
                      <a:pt x="7528" y="3239"/>
                      <a:pt x="7528" y="3298"/>
                      <a:pt x="7530" y="3357"/>
                    </a:cubicBezTo>
                    <a:cubicBezTo>
                      <a:pt x="7529" y="3476"/>
                      <a:pt x="7517" y="3595"/>
                      <a:pt x="7495" y="3717"/>
                    </a:cubicBezTo>
                    <a:cubicBezTo>
                      <a:pt x="7400" y="4204"/>
                      <a:pt x="7109" y="4682"/>
                      <a:pt x="6758" y="5099"/>
                    </a:cubicBezTo>
                    <a:cubicBezTo>
                      <a:pt x="6412" y="5521"/>
                      <a:pt x="5992" y="5902"/>
                      <a:pt x="5558" y="6184"/>
                    </a:cubicBezTo>
                    <a:lnTo>
                      <a:pt x="5402" y="6279"/>
                    </a:lnTo>
                    <a:cubicBezTo>
                      <a:pt x="5341" y="6311"/>
                      <a:pt x="5275" y="6349"/>
                      <a:pt x="5219" y="6376"/>
                    </a:cubicBezTo>
                    <a:cubicBezTo>
                      <a:pt x="5110" y="6430"/>
                      <a:pt x="4992" y="6482"/>
                      <a:pt x="4871" y="6532"/>
                    </a:cubicBezTo>
                    <a:cubicBezTo>
                      <a:pt x="4629" y="6630"/>
                      <a:pt x="4382" y="6709"/>
                      <a:pt x="4138" y="6779"/>
                    </a:cubicBezTo>
                    <a:cubicBezTo>
                      <a:pt x="3651" y="6925"/>
                      <a:pt x="3173" y="7023"/>
                      <a:pt x="2731" y="7089"/>
                    </a:cubicBezTo>
                    <a:cubicBezTo>
                      <a:pt x="2548" y="7113"/>
                      <a:pt x="2368" y="7144"/>
                      <a:pt x="2210" y="7144"/>
                    </a:cubicBezTo>
                    <a:cubicBezTo>
                      <a:pt x="2178" y="7144"/>
                      <a:pt x="2146" y="7143"/>
                      <a:pt x="2115" y="7140"/>
                    </a:cubicBezTo>
                    <a:cubicBezTo>
                      <a:pt x="1928" y="7121"/>
                      <a:pt x="1744" y="7064"/>
                      <a:pt x="1575" y="7005"/>
                    </a:cubicBezTo>
                    <a:cubicBezTo>
                      <a:pt x="1236" y="6885"/>
                      <a:pt x="949" y="6737"/>
                      <a:pt x="718" y="6612"/>
                    </a:cubicBezTo>
                    <a:cubicBezTo>
                      <a:pt x="484" y="6487"/>
                      <a:pt x="306" y="6380"/>
                      <a:pt x="185" y="6305"/>
                    </a:cubicBezTo>
                    <a:cubicBezTo>
                      <a:pt x="65" y="6230"/>
                      <a:pt x="1" y="6190"/>
                      <a:pt x="1" y="6190"/>
                    </a:cubicBezTo>
                    <a:lnTo>
                      <a:pt x="1" y="6190"/>
                    </a:lnTo>
                    <a:cubicBezTo>
                      <a:pt x="1" y="6191"/>
                      <a:pt x="221" y="6397"/>
                      <a:pt x="651" y="6712"/>
                    </a:cubicBezTo>
                    <a:cubicBezTo>
                      <a:pt x="869" y="6865"/>
                      <a:pt x="1138" y="7048"/>
                      <a:pt x="1479" y="7218"/>
                    </a:cubicBezTo>
                    <a:cubicBezTo>
                      <a:pt x="1651" y="7302"/>
                      <a:pt x="1842" y="7381"/>
                      <a:pt x="2068" y="7428"/>
                    </a:cubicBezTo>
                    <a:cubicBezTo>
                      <a:pt x="2305" y="7468"/>
                      <a:pt x="2529" y="7463"/>
                      <a:pt x="2763" y="7464"/>
                    </a:cubicBezTo>
                    <a:cubicBezTo>
                      <a:pt x="3234" y="7454"/>
                      <a:pt x="3740" y="7401"/>
                      <a:pt x="4273" y="7304"/>
                    </a:cubicBezTo>
                    <a:cubicBezTo>
                      <a:pt x="4538" y="7250"/>
                      <a:pt x="4810" y="7186"/>
                      <a:pt x="5086" y="7099"/>
                    </a:cubicBezTo>
                    <a:cubicBezTo>
                      <a:pt x="5223" y="7055"/>
                      <a:pt x="5363" y="7008"/>
                      <a:pt x="5510" y="6947"/>
                    </a:cubicBezTo>
                    <a:cubicBezTo>
                      <a:pt x="5581" y="6919"/>
                      <a:pt x="5641" y="6891"/>
                      <a:pt x="5707" y="6863"/>
                    </a:cubicBezTo>
                    <a:cubicBezTo>
                      <a:pt x="5790" y="6824"/>
                      <a:pt x="5852" y="6792"/>
                      <a:pt x="5922" y="6752"/>
                    </a:cubicBezTo>
                    <a:cubicBezTo>
                      <a:pt x="6455" y="6441"/>
                      <a:pt x="6929" y="6050"/>
                      <a:pt x="7356" y="5582"/>
                    </a:cubicBezTo>
                    <a:cubicBezTo>
                      <a:pt x="7768" y="5108"/>
                      <a:pt x="8139" y="4548"/>
                      <a:pt x="8289" y="3871"/>
                    </a:cubicBezTo>
                    <a:cubicBezTo>
                      <a:pt x="8362" y="3529"/>
                      <a:pt x="8365" y="3180"/>
                      <a:pt x="8267" y="2813"/>
                    </a:cubicBezTo>
                    <a:cubicBezTo>
                      <a:pt x="8240" y="2705"/>
                      <a:pt x="8228" y="2680"/>
                      <a:pt x="8190" y="2571"/>
                    </a:cubicBezTo>
                    <a:cubicBezTo>
                      <a:pt x="8159" y="2496"/>
                      <a:pt x="8130" y="2421"/>
                      <a:pt x="8094" y="2347"/>
                    </a:cubicBezTo>
                    <a:cubicBezTo>
                      <a:pt x="8026" y="2199"/>
                      <a:pt x="7947" y="2053"/>
                      <a:pt x="7858" y="1914"/>
                    </a:cubicBezTo>
                    <a:cubicBezTo>
                      <a:pt x="7681" y="1633"/>
                      <a:pt x="7451" y="1380"/>
                      <a:pt x="7191" y="1177"/>
                    </a:cubicBezTo>
                    <a:cubicBezTo>
                      <a:pt x="6929" y="974"/>
                      <a:pt x="6645" y="816"/>
                      <a:pt x="6360" y="697"/>
                    </a:cubicBezTo>
                    <a:cubicBezTo>
                      <a:pt x="5789" y="453"/>
                      <a:pt x="5223" y="354"/>
                      <a:pt x="4704" y="254"/>
                    </a:cubicBezTo>
                    <a:cubicBezTo>
                      <a:pt x="4189" y="158"/>
                      <a:pt x="3678" y="81"/>
                      <a:pt x="3216" y="43"/>
                    </a:cubicBezTo>
                    <a:cubicBezTo>
                      <a:pt x="2843" y="8"/>
                      <a:pt x="2494" y="1"/>
                      <a:pt x="2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55"/>
              <p:cNvSpPr/>
              <p:nvPr/>
            </p:nvSpPr>
            <p:spPr>
              <a:xfrm>
                <a:off x="7255699" y="2084508"/>
                <a:ext cx="213439" cy="179916"/>
              </a:xfrm>
              <a:custGeom>
                <a:rect b="b" l="l" r="r" t="t"/>
                <a:pathLst>
                  <a:path extrusionOk="0" h="7825" w="9283">
                    <a:moveTo>
                      <a:pt x="8441" y="4067"/>
                    </a:moveTo>
                    <a:lnTo>
                      <a:pt x="8441" y="4068"/>
                    </a:lnTo>
                    <a:cubicBezTo>
                      <a:pt x="8441" y="4068"/>
                      <a:pt x="8441" y="4068"/>
                      <a:pt x="8441" y="4068"/>
                    </a:cubicBezTo>
                    <a:cubicBezTo>
                      <a:pt x="8441" y="4068"/>
                      <a:pt x="8441" y="4068"/>
                      <a:pt x="8441" y="4067"/>
                    </a:cubicBezTo>
                    <a:close/>
                    <a:moveTo>
                      <a:pt x="566" y="1"/>
                    </a:moveTo>
                    <a:cubicBezTo>
                      <a:pt x="566" y="1"/>
                      <a:pt x="902" y="61"/>
                      <a:pt x="1482" y="189"/>
                    </a:cubicBezTo>
                    <a:cubicBezTo>
                      <a:pt x="2060" y="317"/>
                      <a:pt x="2885" y="507"/>
                      <a:pt x="3845" y="800"/>
                    </a:cubicBezTo>
                    <a:cubicBezTo>
                      <a:pt x="4324" y="950"/>
                      <a:pt x="4839" y="1120"/>
                      <a:pt x="5363" y="1335"/>
                    </a:cubicBezTo>
                    <a:cubicBezTo>
                      <a:pt x="5884" y="1554"/>
                      <a:pt x="6436" y="1800"/>
                      <a:pt x="6964" y="2098"/>
                    </a:cubicBezTo>
                    <a:cubicBezTo>
                      <a:pt x="7227" y="2248"/>
                      <a:pt x="7484" y="2410"/>
                      <a:pt x="7715" y="2594"/>
                    </a:cubicBezTo>
                    <a:cubicBezTo>
                      <a:pt x="7947" y="2774"/>
                      <a:pt x="8155" y="2975"/>
                      <a:pt x="8287" y="3194"/>
                    </a:cubicBezTo>
                    <a:cubicBezTo>
                      <a:pt x="8420" y="3413"/>
                      <a:pt x="8470" y="3643"/>
                      <a:pt x="8454" y="3917"/>
                    </a:cubicBezTo>
                    <a:cubicBezTo>
                      <a:pt x="8452" y="3952"/>
                      <a:pt x="8449" y="3985"/>
                      <a:pt x="8446" y="4021"/>
                    </a:cubicBezTo>
                    <a:lnTo>
                      <a:pt x="8443" y="4048"/>
                    </a:lnTo>
                    <a:lnTo>
                      <a:pt x="8441" y="4060"/>
                    </a:lnTo>
                    <a:lnTo>
                      <a:pt x="8431" y="4117"/>
                    </a:lnTo>
                    <a:cubicBezTo>
                      <a:pt x="8424" y="4159"/>
                      <a:pt x="8418" y="4159"/>
                      <a:pt x="8413" y="4185"/>
                    </a:cubicBezTo>
                    <a:cubicBezTo>
                      <a:pt x="8401" y="4216"/>
                      <a:pt x="8393" y="4245"/>
                      <a:pt x="8379" y="4275"/>
                    </a:cubicBezTo>
                    <a:cubicBezTo>
                      <a:pt x="8330" y="4399"/>
                      <a:pt x="8264" y="4531"/>
                      <a:pt x="8187" y="4662"/>
                    </a:cubicBezTo>
                    <a:cubicBezTo>
                      <a:pt x="7878" y="5186"/>
                      <a:pt x="7452" y="5677"/>
                      <a:pt x="7004" y="6108"/>
                    </a:cubicBezTo>
                    <a:cubicBezTo>
                      <a:pt x="6558" y="6540"/>
                      <a:pt x="6050" y="6913"/>
                      <a:pt x="5536" y="7104"/>
                    </a:cubicBezTo>
                    <a:cubicBezTo>
                      <a:pt x="5472" y="7129"/>
                      <a:pt x="5408" y="7147"/>
                      <a:pt x="5344" y="7163"/>
                    </a:cubicBezTo>
                    <a:lnTo>
                      <a:pt x="5256" y="7184"/>
                    </a:lnTo>
                    <a:lnTo>
                      <a:pt x="5139" y="7200"/>
                    </a:lnTo>
                    <a:cubicBezTo>
                      <a:pt x="4980" y="7226"/>
                      <a:pt x="4844" y="7240"/>
                      <a:pt x="4699" y="7252"/>
                    </a:cubicBezTo>
                    <a:cubicBezTo>
                      <a:pt x="4525" y="7266"/>
                      <a:pt x="4351" y="7273"/>
                      <a:pt x="4181" y="7273"/>
                    </a:cubicBezTo>
                    <a:cubicBezTo>
                      <a:pt x="4067" y="7273"/>
                      <a:pt x="3955" y="7270"/>
                      <a:pt x="3845" y="7264"/>
                    </a:cubicBezTo>
                    <a:cubicBezTo>
                      <a:pt x="3569" y="7246"/>
                      <a:pt x="3300" y="7209"/>
                      <a:pt x="3050" y="7145"/>
                    </a:cubicBezTo>
                    <a:cubicBezTo>
                      <a:pt x="2927" y="7113"/>
                      <a:pt x="2795" y="7078"/>
                      <a:pt x="2694" y="7035"/>
                    </a:cubicBezTo>
                    <a:cubicBezTo>
                      <a:pt x="2612" y="6995"/>
                      <a:pt x="2500" y="6917"/>
                      <a:pt x="2407" y="6846"/>
                    </a:cubicBezTo>
                    <a:cubicBezTo>
                      <a:pt x="2020" y="6549"/>
                      <a:pt x="1686" y="6229"/>
                      <a:pt x="1388" y="5955"/>
                    </a:cubicBezTo>
                    <a:cubicBezTo>
                      <a:pt x="1091" y="5677"/>
                      <a:pt x="841" y="5427"/>
                      <a:pt x="634" y="5220"/>
                    </a:cubicBezTo>
                    <a:cubicBezTo>
                      <a:pt x="220" y="4809"/>
                      <a:pt x="0" y="4557"/>
                      <a:pt x="0" y="4557"/>
                    </a:cubicBezTo>
                    <a:lnTo>
                      <a:pt x="0" y="4557"/>
                    </a:lnTo>
                    <a:cubicBezTo>
                      <a:pt x="0" y="4557"/>
                      <a:pt x="45" y="4627"/>
                      <a:pt x="137" y="4754"/>
                    </a:cubicBezTo>
                    <a:cubicBezTo>
                      <a:pt x="228" y="4880"/>
                      <a:pt x="367" y="5063"/>
                      <a:pt x="548" y="5292"/>
                    </a:cubicBezTo>
                    <a:cubicBezTo>
                      <a:pt x="730" y="5521"/>
                      <a:pt x="958" y="5793"/>
                      <a:pt x="1225" y="6102"/>
                    </a:cubicBezTo>
                    <a:cubicBezTo>
                      <a:pt x="1495" y="6410"/>
                      <a:pt x="1802" y="6750"/>
                      <a:pt x="2183" y="7099"/>
                    </a:cubicBezTo>
                    <a:cubicBezTo>
                      <a:pt x="2285" y="7187"/>
                      <a:pt x="2374" y="7270"/>
                      <a:pt x="2523" y="7359"/>
                    </a:cubicBezTo>
                    <a:cubicBezTo>
                      <a:pt x="2657" y="7432"/>
                      <a:pt x="2782" y="7485"/>
                      <a:pt x="2920" y="7535"/>
                    </a:cubicBezTo>
                    <a:cubicBezTo>
                      <a:pt x="3192" y="7634"/>
                      <a:pt x="3483" y="7705"/>
                      <a:pt x="3785" y="7755"/>
                    </a:cubicBezTo>
                    <a:cubicBezTo>
                      <a:pt x="4064" y="7802"/>
                      <a:pt x="4353" y="7824"/>
                      <a:pt x="4649" y="7824"/>
                    </a:cubicBezTo>
                    <a:cubicBezTo>
                      <a:pt x="4674" y="7824"/>
                      <a:pt x="4700" y="7824"/>
                      <a:pt x="4725" y="7824"/>
                    </a:cubicBezTo>
                    <a:cubicBezTo>
                      <a:pt x="4886" y="7822"/>
                      <a:pt x="5060" y="7814"/>
                      <a:pt x="5211" y="7802"/>
                    </a:cubicBezTo>
                    <a:lnTo>
                      <a:pt x="5328" y="7793"/>
                    </a:lnTo>
                    <a:lnTo>
                      <a:pt x="5472" y="7774"/>
                    </a:lnTo>
                    <a:cubicBezTo>
                      <a:pt x="5562" y="7758"/>
                      <a:pt x="5654" y="7740"/>
                      <a:pt x="5739" y="7714"/>
                    </a:cubicBezTo>
                    <a:cubicBezTo>
                      <a:pt x="6092" y="7619"/>
                      <a:pt x="6404" y="7454"/>
                      <a:pt x="6700" y="7271"/>
                    </a:cubicBezTo>
                    <a:cubicBezTo>
                      <a:pt x="6995" y="7086"/>
                      <a:pt x="7270" y="6875"/>
                      <a:pt x="7531" y="6646"/>
                    </a:cubicBezTo>
                    <a:cubicBezTo>
                      <a:pt x="8050" y="6185"/>
                      <a:pt x="8507" y="5661"/>
                      <a:pt x="8887" y="5052"/>
                    </a:cubicBezTo>
                    <a:cubicBezTo>
                      <a:pt x="8980" y="4897"/>
                      <a:pt x="9068" y="4737"/>
                      <a:pt x="9140" y="4554"/>
                    </a:cubicBezTo>
                    <a:cubicBezTo>
                      <a:pt x="9159" y="4508"/>
                      <a:pt x="9173" y="4458"/>
                      <a:pt x="9190" y="4410"/>
                    </a:cubicBezTo>
                    <a:cubicBezTo>
                      <a:pt x="9205" y="4357"/>
                      <a:pt x="9226" y="4280"/>
                      <a:pt x="9231" y="4242"/>
                    </a:cubicBezTo>
                    <a:lnTo>
                      <a:pt x="9241" y="4181"/>
                    </a:lnTo>
                    <a:lnTo>
                      <a:pt x="9245" y="4145"/>
                    </a:lnTo>
                    <a:lnTo>
                      <a:pt x="9247" y="4127"/>
                    </a:lnTo>
                    <a:lnTo>
                      <a:pt x="9251" y="4093"/>
                    </a:lnTo>
                    <a:cubicBezTo>
                      <a:pt x="9255" y="4047"/>
                      <a:pt x="9258" y="4000"/>
                      <a:pt x="9260" y="3952"/>
                    </a:cubicBezTo>
                    <a:cubicBezTo>
                      <a:pt x="9283" y="3574"/>
                      <a:pt x="9186" y="3138"/>
                      <a:pt x="8968" y="2803"/>
                    </a:cubicBezTo>
                    <a:cubicBezTo>
                      <a:pt x="8755" y="2466"/>
                      <a:pt x="8476" y="2212"/>
                      <a:pt x="8195" y="2003"/>
                    </a:cubicBezTo>
                    <a:cubicBezTo>
                      <a:pt x="7909" y="1796"/>
                      <a:pt x="7615" y="1628"/>
                      <a:pt x="7322" y="1477"/>
                    </a:cubicBezTo>
                    <a:cubicBezTo>
                      <a:pt x="6737" y="1177"/>
                      <a:pt x="6158" y="941"/>
                      <a:pt x="5588" y="759"/>
                    </a:cubicBezTo>
                    <a:cubicBezTo>
                      <a:pt x="5021" y="574"/>
                      <a:pt x="4477" y="435"/>
                      <a:pt x="3970" y="339"/>
                    </a:cubicBezTo>
                    <a:cubicBezTo>
                      <a:pt x="3464" y="236"/>
                      <a:pt x="2997" y="161"/>
                      <a:pt x="2583" y="117"/>
                    </a:cubicBezTo>
                    <a:cubicBezTo>
                      <a:pt x="2168" y="67"/>
                      <a:pt x="1805" y="37"/>
                      <a:pt x="1506" y="22"/>
                    </a:cubicBezTo>
                    <a:cubicBezTo>
                      <a:pt x="1207" y="3"/>
                      <a:pt x="971" y="2"/>
                      <a:pt x="8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55"/>
              <p:cNvSpPr/>
              <p:nvPr/>
            </p:nvSpPr>
            <p:spPr>
              <a:xfrm>
                <a:off x="7262114" y="2139345"/>
                <a:ext cx="212934" cy="180123"/>
              </a:xfrm>
              <a:custGeom>
                <a:rect b="b" l="l" r="r" t="t"/>
                <a:pathLst>
                  <a:path extrusionOk="0" h="7834" w="9261">
                    <a:moveTo>
                      <a:pt x="7133" y="2084"/>
                    </a:moveTo>
                    <a:lnTo>
                      <a:pt x="7133" y="2084"/>
                    </a:lnTo>
                    <a:cubicBezTo>
                      <a:pt x="7133" y="2084"/>
                      <a:pt x="7134" y="2085"/>
                      <a:pt x="7135" y="2085"/>
                    </a:cubicBezTo>
                    <a:lnTo>
                      <a:pt x="7135" y="2085"/>
                    </a:lnTo>
                    <a:lnTo>
                      <a:pt x="7134" y="2085"/>
                    </a:lnTo>
                    <a:cubicBezTo>
                      <a:pt x="7134" y="2085"/>
                      <a:pt x="7133" y="2084"/>
                      <a:pt x="7133" y="2084"/>
                    </a:cubicBezTo>
                    <a:close/>
                    <a:moveTo>
                      <a:pt x="604" y="0"/>
                    </a:moveTo>
                    <a:lnTo>
                      <a:pt x="604" y="0"/>
                    </a:lnTo>
                    <a:cubicBezTo>
                      <a:pt x="604" y="0"/>
                      <a:pt x="967" y="68"/>
                      <a:pt x="1593" y="207"/>
                    </a:cubicBezTo>
                    <a:cubicBezTo>
                      <a:pt x="2219" y="345"/>
                      <a:pt x="3111" y="554"/>
                      <a:pt x="4156" y="861"/>
                    </a:cubicBezTo>
                    <a:cubicBezTo>
                      <a:pt x="4676" y="1021"/>
                      <a:pt x="5233" y="1204"/>
                      <a:pt x="5803" y="1432"/>
                    </a:cubicBezTo>
                    <a:cubicBezTo>
                      <a:pt x="6087" y="1548"/>
                      <a:pt x="6373" y="1675"/>
                      <a:pt x="6654" y="1821"/>
                    </a:cubicBezTo>
                    <a:cubicBezTo>
                      <a:pt x="6793" y="1894"/>
                      <a:pt x="6935" y="1967"/>
                      <a:pt x="7072" y="2048"/>
                    </a:cubicBezTo>
                    <a:lnTo>
                      <a:pt x="7123" y="2079"/>
                    </a:lnTo>
                    <a:lnTo>
                      <a:pt x="7136" y="2086"/>
                    </a:lnTo>
                    <a:cubicBezTo>
                      <a:pt x="7139" y="2087"/>
                      <a:pt x="7139" y="2088"/>
                      <a:pt x="7139" y="2088"/>
                    </a:cubicBezTo>
                    <a:cubicBezTo>
                      <a:pt x="7139" y="2088"/>
                      <a:pt x="7137" y="2086"/>
                      <a:pt x="7135" y="2085"/>
                    </a:cubicBezTo>
                    <a:lnTo>
                      <a:pt x="7135" y="2085"/>
                    </a:lnTo>
                    <a:lnTo>
                      <a:pt x="7140" y="2089"/>
                    </a:lnTo>
                    <a:lnTo>
                      <a:pt x="7168" y="2107"/>
                    </a:lnTo>
                    <a:lnTo>
                      <a:pt x="7274" y="2174"/>
                    </a:lnTo>
                    <a:cubicBezTo>
                      <a:pt x="7349" y="2221"/>
                      <a:pt x="7396" y="2262"/>
                      <a:pt x="7458" y="2306"/>
                    </a:cubicBezTo>
                    <a:cubicBezTo>
                      <a:pt x="7946" y="2676"/>
                      <a:pt x="8303" y="3189"/>
                      <a:pt x="8406" y="3779"/>
                    </a:cubicBezTo>
                    <a:cubicBezTo>
                      <a:pt x="8458" y="4074"/>
                      <a:pt x="8450" y="4386"/>
                      <a:pt x="8387" y="4687"/>
                    </a:cubicBezTo>
                    <a:cubicBezTo>
                      <a:pt x="8357" y="4835"/>
                      <a:pt x="8309" y="4989"/>
                      <a:pt x="8253" y="5105"/>
                    </a:cubicBezTo>
                    <a:cubicBezTo>
                      <a:pt x="8240" y="5135"/>
                      <a:pt x="8190" y="5211"/>
                      <a:pt x="8142" y="5283"/>
                    </a:cubicBezTo>
                    <a:lnTo>
                      <a:pt x="7996" y="5497"/>
                    </a:lnTo>
                    <a:cubicBezTo>
                      <a:pt x="7796" y="5780"/>
                      <a:pt x="7583" y="6057"/>
                      <a:pt x="7358" y="6311"/>
                    </a:cubicBezTo>
                    <a:cubicBezTo>
                      <a:pt x="7135" y="6565"/>
                      <a:pt x="6889" y="6799"/>
                      <a:pt x="6647" y="6965"/>
                    </a:cubicBezTo>
                    <a:cubicBezTo>
                      <a:pt x="6531" y="7046"/>
                      <a:pt x="6400" y="7099"/>
                      <a:pt x="6336" y="7107"/>
                    </a:cubicBezTo>
                    <a:cubicBezTo>
                      <a:pt x="6245" y="7115"/>
                      <a:pt x="6156" y="7122"/>
                      <a:pt x="6086" y="7123"/>
                    </a:cubicBezTo>
                    <a:cubicBezTo>
                      <a:pt x="6058" y="7124"/>
                      <a:pt x="6028" y="7125"/>
                      <a:pt x="5998" y="7125"/>
                    </a:cubicBezTo>
                    <a:cubicBezTo>
                      <a:pt x="5948" y="7125"/>
                      <a:pt x="5896" y="7123"/>
                      <a:pt x="5846" y="7123"/>
                    </a:cubicBezTo>
                    <a:cubicBezTo>
                      <a:pt x="5520" y="7110"/>
                      <a:pt x="5193" y="7063"/>
                      <a:pt x="4878" y="6992"/>
                    </a:cubicBezTo>
                    <a:cubicBezTo>
                      <a:pt x="4561" y="6924"/>
                      <a:pt x="4256" y="6829"/>
                      <a:pt x="3968" y="6711"/>
                    </a:cubicBezTo>
                    <a:cubicBezTo>
                      <a:pt x="3825" y="6651"/>
                      <a:pt x="3687" y="6586"/>
                      <a:pt x="3553" y="6515"/>
                    </a:cubicBezTo>
                    <a:cubicBezTo>
                      <a:pt x="3492" y="6480"/>
                      <a:pt x="3415" y="6440"/>
                      <a:pt x="3366" y="6408"/>
                    </a:cubicBezTo>
                    <a:lnTo>
                      <a:pt x="3267" y="6343"/>
                    </a:lnTo>
                    <a:lnTo>
                      <a:pt x="3187" y="6285"/>
                    </a:lnTo>
                    <a:cubicBezTo>
                      <a:pt x="2737" y="5937"/>
                      <a:pt x="2359" y="5480"/>
                      <a:pt x="2030" y="5069"/>
                    </a:cubicBezTo>
                    <a:cubicBezTo>
                      <a:pt x="1698" y="4652"/>
                      <a:pt x="1410" y="4253"/>
                      <a:pt x="1163" y="3893"/>
                    </a:cubicBezTo>
                    <a:cubicBezTo>
                      <a:pt x="915" y="3535"/>
                      <a:pt x="703" y="3218"/>
                      <a:pt x="533" y="2955"/>
                    </a:cubicBezTo>
                    <a:cubicBezTo>
                      <a:pt x="189" y="2429"/>
                      <a:pt x="0" y="2122"/>
                      <a:pt x="0" y="2122"/>
                    </a:cubicBezTo>
                    <a:lnTo>
                      <a:pt x="0" y="2122"/>
                    </a:lnTo>
                    <a:cubicBezTo>
                      <a:pt x="0" y="2122"/>
                      <a:pt x="137" y="2454"/>
                      <a:pt x="410" y="3020"/>
                    </a:cubicBezTo>
                    <a:cubicBezTo>
                      <a:pt x="687" y="3584"/>
                      <a:pt x="1094" y="4385"/>
                      <a:pt x="1691" y="5299"/>
                    </a:cubicBezTo>
                    <a:cubicBezTo>
                      <a:pt x="1843" y="5525"/>
                      <a:pt x="2008" y="5760"/>
                      <a:pt x="2192" y="5994"/>
                    </a:cubicBezTo>
                    <a:cubicBezTo>
                      <a:pt x="2381" y="6230"/>
                      <a:pt x="2578" y="6466"/>
                      <a:pt x="2837" y="6694"/>
                    </a:cubicBezTo>
                    <a:cubicBezTo>
                      <a:pt x="3370" y="7132"/>
                      <a:pt x="4006" y="7422"/>
                      <a:pt x="4706" y="7628"/>
                    </a:cubicBezTo>
                    <a:cubicBezTo>
                      <a:pt x="5056" y="7728"/>
                      <a:pt x="5424" y="7792"/>
                      <a:pt x="5805" y="7822"/>
                    </a:cubicBezTo>
                    <a:cubicBezTo>
                      <a:pt x="5897" y="7827"/>
                      <a:pt x="5982" y="7834"/>
                      <a:pt x="6079" y="7834"/>
                    </a:cubicBezTo>
                    <a:cubicBezTo>
                      <a:pt x="6086" y="7834"/>
                      <a:pt x="6092" y="7834"/>
                      <a:pt x="6099" y="7834"/>
                    </a:cubicBezTo>
                    <a:cubicBezTo>
                      <a:pt x="6111" y="7834"/>
                      <a:pt x="6122" y="7834"/>
                      <a:pt x="6133" y="7834"/>
                    </a:cubicBezTo>
                    <a:cubicBezTo>
                      <a:pt x="6227" y="7834"/>
                      <a:pt x="6307" y="7830"/>
                      <a:pt x="6385" y="7826"/>
                    </a:cubicBezTo>
                    <a:cubicBezTo>
                      <a:pt x="6680" y="7802"/>
                      <a:pt x="6882" y="7696"/>
                      <a:pt x="7067" y="7589"/>
                    </a:cubicBezTo>
                    <a:cubicBezTo>
                      <a:pt x="7429" y="7366"/>
                      <a:pt x="7698" y="7090"/>
                      <a:pt x="7956" y="6813"/>
                    </a:cubicBezTo>
                    <a:cubicBezTo>
                      <a:pt x="8211" y="6534"/>
                      <a:pt x="8442" y="6242"/>
                      <a:pt x="8661" y="5941"/>
                    </a:cubicBezTo>
                    <a:lnTo>
                      <a:pt x="8821" y="5713"/>
                    </a:lnTo>
                    <a:cubicBezTo>
                      <a:pt x="8873" y="5635"/>
                      <a:pt x="8930" y="5566"/>
                      <a:pt x="8993" y="5434"/>
                    </a:cubicBezTo>
                    <a:cubicBezTo>
                      <a:pt x="9088" y="5225"/>
                      <a:pt x="9138" y="5036"/>
                      <a:pt x="9179" y="4837"/>
                    </a:cubicBezTo>
                    <a:cubicBezTo>
                      <a:pt x="9256" y="4443"/>
                      <a:pt x="9260" y="4039"/>
                      <a:pt x="9184" y="3644"/>
                    </a:cubicBezTo>
                    <a:cubicBezTo>
                      <a:pt x="9108" y="3252"/>
                      <a:pt x="8953" y="2870"/>
                      <a:pt x="8718" y="2549"/>
                    </a:cubicBezTo>
                    <a:cubicBezTo>
                      <a:pt x="8491" y="2224"/>
                      <a:pt x="8200" y="1961"/>
                      <a:pt x="7894" y="1744"/>
                    </a:cubicBezTo>
                    <a:cubicBezTo>
                      <a:pt x="7270" y="1323"/>
                      <a:pt x="6637" y="1082"/>
                      <a:pt x="6022" y="875"/>
                    </a:cubicBezTo>
                    <a:cubicBezTo>
                      <a:pt x="5410" y="670"/>
                      <a:pt x="4822" y="527"/>
                      <a:pt x="4275" y="416"/>
                    </a:cubicBezTo>
                    <a:cubicBezTo>
                      <a:pt x="3730" y="303"/>
                      <a:pt x="3226" y="225"/>
                      <a:pt x="2779" y="168"/>
                    </a:cubicBezTo>
                    <a:cubicBezTo>
                      <a:pt x="2332" y="108"/>
                      <a:pt x="1941" y="73"/>
                      <a:pt x="1619" y="48"/>
                    </a:cubicBezTo>
                    <a:cubicBezTo>
                      <a:pt x="1297" y="21"/>
                      <a:pt x="1043" y="14"/>
                      <a:pt x="870" y="7"/>
                    </a:cubicBezTo>
                    <a:cubicBezTo>
                      <a:pt x="697" y="3"/>
                      <a:pt x="604" y="0"/>
                      <a:pt x="6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2" name="Google Shape;862;p55"/>
              <p:cNvSpPr/>
              <p:nvPr/>
            </p:nvSpPr>
            <p:spPr>
              <a:xfrm>
                <a:off x="7229925" y="2167763"/>
                <a:ext cx="247491" cy="199023"/>
              </a:xfrm>
              <a:custGeom>
                <a:rect b="b" l="l" r="r" t="t"/>
                <a:pathLst>
                  <a:path extrusionOk="0" h="8656" w="10764">
                    <a:moveTo>
                      <a:pt x="1949" y="1"/>
                    </a:moveTo>
                    <a:cubicBezTo>
                      <a:pt x="1949" y="1"/>
                      <a:pt x="2045" y="38"/>
                      <a:pt x="2224" y="108"/>
                    </a:cubicBezTo>
                    <a:cubicBezTo>
                      <a:pt x="2402" y="180"/>
                      <a:pt x="2664" y="285"/>
                      <a:pt x="2997" y="418"/>
                    </a:cubicBezTo>
                    <a:cubicBezTo>
                      <a:pt x="3328" y="555"/>
                      <a:pt x="3731" y="716"/>
                      <a:pt x="4188" y="912"/>
                    </a:cubicBezTo>
                    <a:cubicBezTo>
                      <a:pt x="4645" y="1110"/>
                      <a:pt x="5161" y="1326"/>
                      <a:pt x="5710" y="1588"/>
                    </a:cubicBezTo>
                    <a:cubicBezTo>
                      <a:pt x="6259" y="1846"/>
                      <a:pt x="6852" y="2130"/>
                      <a:pt x="7444" y="2475"/>
                    </a:cubicBezTo>
                    <a:cubicBezTo>
                      <a:pt x="8033" y="2814"/>
                      <a:pt x="8654" y="3199"/>
                      <a:pt x="9115" y="3700"/>
                    </a:cubicBezTo>
                    <a:cubicBezTo>
                      <a:pt x="9597" y="4204"/>
                      <a:pt x="9937" y="4833"/>
                      <a:pt x="9939" y="5505"/>
                    </a:cubicBezTo>
                    <a:cubicBezTo>
                      <a:pt x="9940" y="5839"/>
                      <a:pt x="9879" y="6181"/>
                      <a:pt x="9745" y="6511"/>
                    </a:cubicBezTo>
                    <a:cubicBezTo>
                      <a:pt x="9681" y="6676"/>
                      <a:pt x="9600" y="6838"/>
                      <a:pt x="9508" y="6997"/>
                    </a:cubicBezTo>
                    <a:cubicBezTo>
                      <a:pt x="9462" y="7076"/>
                      <a:pt x="9413" y="7154"/>
                      <a:pt x="9360" y="7234"/>
                    </a:cubicBezTo>
                    <a:lnTo>
                      <a:pt x="9352" y="7246"/>
                    </a:lnTo>
                    <a:lnTo>
                      <a:pt x="9352" y="7246"/>
                    </a:lnTo>
                    <a:lnTo>
                      <a:pt x="9329" y="7276"/>
                    </a:lnTo>
                    <a:cubicBezTo>
                      <a:pt x="9320" y="7290"/>
                      <a:pt x="9317" y="7291"/>
                      <a:pt x="9316" y="7291"/>
                    </a:cubicBezTo>
                    <a:lnTo>
                      <a:pt x="9311" y="7296"/>
                    </a:lnTo>
                    <a:cubicBezTo>
                      <a:pt x="9296" y="7310"/>
                      <a:pt x="9267" y="7336"/>
                      <a:pt x="9239" y="7357"/>
                    </a:cubicBezTo>
                    <a:cubicBezTo>
                      <a:pt x="9121" y="7448"/>
                      <a:pt x="8958" y="7531"/>
                      <a:pt x="8792" y="7602"/>
                    </a:cubicBezTo>
                    <a:cubicBezTo>
                      <a:pt x="8624" y="7676"/>
                      <a:pt x="8445" y="7738"/>
                      <a:pt x="8263" y="7789"/>
                    </a:cubicBezTo>
                    <a:cubicBezTo>
                      <a:pt x="7899" y="7891"/>
                      <a:pt x="7520" y="7955"/>
                      <a:pt x="7152" y="7965"/>
                    </a:cubicBezTo>
                    <a:cubicBezTo>
                      <a:pt x="7119" y="7966"/>
                      <a:pt x="7086" y="7966"/>
                      <a:pt x="7053" y="7966"/>
                    </a:cubicBezTo>
                    <a:cubicBezTo>
                      <a:pt x="6719" y="7966"/>
                      <a:pt x="6409" y="7921"/>
                      <a:pt x="6135" y="7796"/>
                    </a:cubicBezTo>
                    <a:cubicBezTo>
                      <a:pt x="5816" y="7658"/>
                      <a:pt x="5505" y="7449"/>
                      <a:pt x="5218" y="7225"/>
                    </a:cubicBezTo>
                    <a:cubicBezTo>
                      <a:pt x="4928" y="7001"/>
                      <a:pt x="4651" y="6760"/>
                      <a:pt x="4391" y="6512"/>
                    </a:cubicBezTo>
                    <a:cubicBezTo>
                      <a:pt x="4262" y="6386"/>
                      <a:pt x="4135" y="6261"/>
                      <a:pt x="4009" y="6137"/>
                    </a:cubicBezTo>
                    <a:cubicBezTo>
                      <a:pt x="3892" y="6011"/>
                      <a:pt x="3773" y="5874"/>
                      <a:pt x="3666" y="5746"/>
                    </a:cubicBezTo>
                    <a:cubicBezTo>
                      <a:pt x="3227" y="5221"/>
                      <a:pt x="2824" y="4702"/>
                      <a:pt x="2454" y="4227"/>
                    </a:cubicBezTo>
                    <a:cubicBezTo>
                      <a:pt x="1710" y="3276"/>
                      <a:pt x="1103" y="2473"/>
                      <a:pt x="673" y="1914"/>
                    </a:cubicBezTo>
                    <a:cubicBezTo>
                      <a:pt x="246" y="1354"/>
                      <a:pt x="1" y="1035"/>
                      <a:pt x="1" y="1034"/>
                    </a:cubicBezTo>
                    <a:lnTo>
                      <a:pt x="1" y="1034"/>
                    </a:lnTo>
                    <a:cubicBezTo>
                      <a:pt x="1" y="1035"/>
                      <a:pt x="868" y="2387"/>
                      <a:pt x="2241" y="4374"/>
                    </a:cubicBezTo>
                    <a:cubicBezTo>
                      <a:pt x="2588" y="4869"/>
                      <a:pt x="2963" y="5402"/>
                      <a:pt x="3386" y="5960"/>
                    </a:cubicBezTo>
                    <a:cubicBezTo>
                      <a:pt x="3819" y="6511"/>
                      <a:pt x="4262" y="7101"/>
                      <a:pt x="4843" y="7639"/>
                    </a:cubicBezTo>
                    <a:cubicBezTo>
                      <a:pt x="5135" y="7904"/>
                      <a:pt x="5451" y="8161"/>
                      <a:pt x="5842" y="8369"/>
                    </a:cubicBezTo>
                    <a:lnTo>
                      <a:pt x="5908" y="8404"/>
                    </a:lnTo>
                    <a:cubicBezTo>
                      <a:pt x="5923" y="8411"/>
                      <a:pt x="5919" y="8410"/>
                      <a:pt x="5952" y="8426"/>
                    </a:cubicBezTo>
                    <a:lnTo>
                      <a:pt x="5992" y="8443"/>
                    </a:lnTo>
                    <a:cubicBezTo>
                      <a:pt x="6048" y="8467"/>
                      <a:pt x="6102" y="8489"/>
                      <a:pt x="6158" y="8507"/>
                    </a:cubicBezTo>
                    <a:cubicBezTo>
                      <a:pt x="6268" y="8546"/>
                      <a:pt x="6380" y="8572"/>
                      <a:pt x="6493" y="8595"/>
                    </a:cubicBezTo>
                    <a:cubicBezTo>
                      <a:pt x="6716" y="8637"/>
                      <a:pt x="6939" y="8655"/>
                      <a:pt x="7160" y="8656"/>
                    </a:cubicBezTo>
                    <a:cubicBezTo>
                      <a:pt x="7167" y="8656"/>
                      <a:pt x="7175" y="8656"/>
                      <a:pt x="7182" y="8656"/>
                    </a:cubicBezTo>
                    <a:cubicBezTo>
                      <a:pt x="7616" y="8656"/>
                      <a:pt x="8043" y="8597"/>
                      <a:pt x="8462" y="8494"/>
                    </a:cubicBezTo>
                    <a:cubicBezTo>
                      <a:pt x="8890" y="8383"/>
                      <a:pt x="9306" y="8253"/>
                      <a:pt x="9722" y="7957"/>
                    </a:cubicBezTo>
                    <a:cubicBezTo>
                      <a:pt x="9775" y="7917"/>
                      <a:pt x="9824" y="7877"/>
                      <a:pt x="9882" y="7820"/>
                    </a:cubicBezTo>
                    <a:lnTo>
                      <a:pt x="9929" y="7771"/>
                    </a:lnTo>
                    <a:cubicBezTo>
                      <a:pt x="9944" y="7753"/>
                      <a:pt x="9959" y="7736"/>
                      <a:pt x="9964" y="7728"/>
                    </a:cubicBezTo>
                    <a:lnTo>
                      <a:pt x="9987" y="7699"/>
                    </a:lnTo>
                    <a:lnTo>
                      <a:pt x="10022" y="7649"/>
                    </a:lnTo>
                    <a:cubicBezTo>
                      <a:pt x="10082" y="7562"/>
                      <a:pt x="10141" y="7471"/>
                      <a:pt x="10196" y="7378"/>
                    </a:cubicBezTo>
                    <a:cubicBezTo>
                      <a:pt x="10309" y="7193"/>
                      <a:pt x="10409" y="6997"/>
                      <a:pt x="10492" y="6792"/>
                    </a:cubicBezTo>
                    <a:cubicBezTo>
                      <a:pt x="10659" y="6386"/>
                      <a:pt x="10763" y="5940"/>
                      <a:pt x="10750" y="5491"/>
                    </a:cubicBezTo>
                    <a:cubicBezTo>
                      <a:pt x="10739" y="5042"/>
                      <a:pt x="10620" y="4600"/>
                      <a:pt x="10426" y="4210"/>
                    </a:cubicBezTo>
                    <a:cubicBezTo>
                      <a:pt x="10233" y="3824"/>
                      <a:pt x="9968" y="3476"/>
                      <a:pt x="9685" y="3191"/>
                    </a:cubicBezTo>
                    <a:cubicBezTo>
                      <a:pt x="9391" y="2895"/>
                      <a:pt x="9064" y="2655"/>
                      <a:pt x="8743" y="2449"/>
                    </a:cubicBezTo>
                    <a:cubicBezTo>
                      <a:pt x="8418" y="2241"/>
                      <a:pt x="8094" y="2061"/>
                      <a:pt x="7772" y="1899"/>
                    </a:cubicBezTo>
                    <a:cubicBezTo>
                      <a:pt x="7127" y="1584"/>
                      <a:pt x="6504" y="1326"/>
                      <a:pt x="5920" y="1113"/>
                    </a:cubicBezTo>
                    <a:cubicBezTo>
                      <a:pt x="5336" y="904"/>
                      <a:pt x="4798" y="722"/>
                      <a:pt x="4314" y="584"/>
                    </a:cubicBezTo>
                    <a:cubicBezTo>
                      <a:pt x="3831" y="442"/>
                      <a:pt x="3409" y="328"/>
                      <a:pt x="3056" y="243"/>
                    </a:cubicBezTo>
                    <a:cubicBezTo>
                      <a:pt x="2707" y="157"/>
                      <a:pt x="2429" y="97"/>
                      <a:pt x="2239" y="59"/>
                    </a:cubicBezTo>
                    <a:cubicBezTo>
                      <a:pt x="2050" y="20"/>
                      <a:pt x="1949" y="1"/>
                      <a:pt x="1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3" name="Google Shape;863;p55"/>
              <p:cNvSpPr/>
              <p:nvPr/>
            </p:nvSpPr>
            <p:spPr>
              <a:xfrm>
                <a:off x="7327711" y="2255502"/>
                <a:ext cx="142117" cy="154533"/>
              </a:xfrm>
              <a:custGeom>
                <a:rect b="b" l="l" r="r" t="t"/>
                <a:pathLst>
                  <a:path extrusionOk="0" h="6721" w="6181">
                    <a:moveTo>
                      <a:pt x="433" y="1"/>
                    </a:moveTo>
                    <a:cubicBezTo>
                      <a:pt x="433" y="1"/>
                      <a:pt x="670" y="98"/>
                      <a:pt x="1074" y="283"/>
                    </a:cubicBezTo>
                    <a:cubicBezTo>
                      <a:pt x="1478" y="469"/>
                      <a:pt x="2050" y="744"/>
                      <a:pt x="2704" y="1115"/>
                    </a:cubicBezTo>
                    <a:cubicBezTo>
                      <a:pt x="3352" y="1490"/>
                      <a:pt x="4097" y="1962"/>
                      <a:pt x="4725" y="2602"/>
                    </a:cubicBezTo>
                    <a:cubicBezTo>
                      <a:pt x="5034" y="2923"/>
                      <a:pt x="5300" y="3293"/>
                      <a:pt x="5449" y="3699"/>
                    </a:cubicBezTo>
                    <a:cubicBezTo>
                      <a:pt x="5488" y="3800"/>
                      <a:pt x="5514" y="3903"/>
                      <a:pt x="5534" y="4008"/>
                    </a:cubicBezTo>
                    <a:cubicBezTo>
                      <a:pt x="5556" y="4117"/>
                      <a:pt x="5559" y="4207"/>
                      <a:pt x="5565" y="4339"/>
                    </a:cubicBezTo>
                    <a:cubicBezTo>
                      <a:pt x="5570" y="4402"/>
                      <a:pt x="5569" y="4457"/>
                      <a:pt x="5568" y="4511"/>
                    </a:cubicBezTo>
                    <a:cubicBezTo>
                      <a:pt x="5568" y="4565"/>
                      <a:pt x="5568" y="4620"/>
                      <a:pt x="5563" y="4676"/>
                    </a:cubicBezTo>
                    <a:cubicBezTo>
                      <a:pt x="5559" y="4789"/>
                      <a:pt x="5546" y="4899"/>
                      <a:pt x="5528" y="5007"/>
                    </a:cubicBezTo>
                    <a:cubicBezTo>
                      <a:pt x="5489" y="5221"/>
                      <a:pt x="5416" y="5421"/>
                      <a:pt x="5308" y="5592"/>
                    </a:cubicBezTo>
                    <a:cubicBezTo>
                      <a:pt x="5193" y="5760"/>
                      <a:pt x="5046" y="5899"/>
                      <a:pt x="4867" y="6003"/>
                    </a:cubicBezTo>
                    <a:cubicBezTo>
                      <a:pt x="4687" y="6105"/>
                      <a:pt x="4478" y="6172"/>
                      <a:pt x="4260" y="6202"/>
                    </a:cubicBezTo>
                    <a:cubicBezTo>
                      <a:pt x="4133" y="6219"/>
                      <a:pt x="3995" y="6231"/>
                      <a:pt x="3865" y="6231"/>
                    </a:cubicBezTo>
                    <a:cubicBezTo>
                      <a:pt x="3778" y="6231"/>
                      <a:pt x="3694" y="6226"/>
                      <a:pt x="3619" y="6213"/>
                    </a:cubicBezTo>
                    <a:cubicBezTo>
                      <a:pt x="3377" y="6168"/>
                      <a:pt x="3170" y="6123"/>
                      <a:pt x="2968" y="6050"/>
                    </a:cubicBezTo>
                    <a:cubicBezTo>
                      <a:pt x="2769" y="5980"/>
                      <a:pt x="2588" y="5887"/>
                      <a:pt x="2445" y="5769"/>
                    </a:cubicBezTo>
                    <a:cubicBezTo>
                      <a:pt x="2370" y="5712"/>
                      <a:pt x="2317" y="5651"/>
                      <a:pt x="2258" y="5576"/>
                    </a:cubicBezTo>
                    <a:cubicBezTo>
                      <a:pt x="2196" y="5493"/>
                      <a:pt x="2130" y="5410"/>
                      <a:pt x="2064" y="5329"/>
                    </a:cubicBezTo>
                    <a:cubicBezTo>
                      <a:pt x="1934" y="5171"/>
                      <a:pt x="1808" y="5020"/>
                      <a:pt x="1687" y="4874"/>
                    </a:cubicBezTo>
                    <a:cubicBezTo>
                      <a:pt x="1195" y="4300"/>
                      <a:pt x="774" y="3834"/>
                      <a:pt x="475" y="3510"/>
                    </a:cubicBezTo>
                    <a:cubicBezTo>
                      <a:pt x="173" y="3189"/>
                      <a:pt x="1" y="3006"/>
                      <a:pt x="1" y="3006"/>
                    </a:cubicBezTo>
                    <a:lnTo>
                      <a:pt x="1" y="3006"/>
                    </a:lnTo>
                    <a:cubicBezTo>
                      <a:pt x="1" y="3006"/>
                      <a:pt x="143" y="3212"/>
                      <a:pt x="391" y="3574"/>
                    </a:cubicBezTo>
                    <a:cubicBezTo>
                      <a:pt x="642" y="3932"/>
                      <a:pt x="1001" y="4444"/>
                      <a:pt x="1433" y="5058"/>
                    </a:cubicBezTo>
                    <a:cubicBezTo>
                      <a:pt x="1539" y="5211"/>
                      <a:pt x="1651" y="5370"/>
                      <a:pt x="1765" y="5535"/>
                    </a:cubicBezTo>
                    <a:cubicBezTo>
                      <a:pt x="1820" y="5616"/>
                      <a:pt x="1875" y="5700"/>
                      <a:pt x="1931" y="5788"/>
                    </a:cubicBezTo>
                    <a:cubicBezTo>
                      <a:pt x="1995" y="5883"/>
                      <a:pt x="2077" y="5987"/>
                      <a:pt x="2170" y="6068"/>
                    </a:cubicBezTo>
                    <a:cubicBezTo>
                      <a:pt x="2542" y="6402"/>
                      <a:pt x="3047" y="6552"/>
                      <a:pt x="3511" y="6656"/>
                    </a:cubicBezTo>
                    <a:cubicBezTo>
                      <a:pt x="3657" y="6694"/>
                      <a:pt x="3785" y="6706"/>
                      <a:pt x="3920" y="6715"/>
                    </a:cubicBezTo>
                    <a:cubicBezTo>
                      <a:pt x="3971" y="6718"/>
                      <a:pt x="4023" y="6720"/>
                      <a:pt x="4075" y="6720"/>
                    </a:cubicBezTo>
                    <a:cubicBezTo>
                      <a:pt x="4158" y="6720"/>
                      <a:pt x="4241" y="6716"/>
                      <a:pt x="4325" y="6707"/>
                    </a:cubicBezTo>
                    <a:cubicBezTo>
                      <a:pt x="4596" y="6682"/>
                      <a:pt x="4876" y="6613"/>
                      <a:pt x="5139" y="6482"/>
                    </a:cubicBezTo>
                    <a:cubicBezTo>
                      <a:pt x="5270" y="6417"/>
                      <a:pt x="5394" y="6333"/>
                      <a:pt x="5508" y="6237"/>
                    </a:cubicBezTo>
                    <a:cubicBezTo>
                      <a:pt x="5621" y="6139"/>
                      <a:pt x="5717" y="6024"/>
                      <a:pt x="5803" y="5904"/>
                    </a:cubicBezTo>
                    <a:cubicBezTo>
                      <a:pt x="5967" y="5658"/>
                      <a:pt x="6067" y="5384"/>
                      <a:pt x="6122" y="5113"/>
                    </a:cubicBezTo>
                    <a:cubicBezTo>
                      <a:pt x="6149" y="4977"/>
                      <a:pt x="6165" y="4841"/>
                      <a:pt x="6173" y="4706"/>
                    </a:cubicBezTo>
                    <a:cubicBezTo>
                      <a:pt x="6180" y="4576"/>
                      <a:pt x="6177" y="4423"/>
                      <a:pt x="6169" y="4305"/>
                    </a:cubicBezTo>
                    <a:cubicBezTo>
                      <a:pt x="6161" y="4191"/>
                      <a:pt x="6152" y="4034"/>
                      <a:pt x="6122" y="3903"/>
                    </a:cubicBezTo>
                    <a:cubicBezTo>
                      <a:pt x="6095" y="3766"/>
                      <a:pt x="6058" y="3633"/>
                      <a:pt x="6008" y="3505"/>
                    </a:cubicBezTo>
                    <a:cubicBezTo>
                      <a:pt x="5815" y="2990"/>
                      <a:pt x="5472" y="2576"/>
                      <a:pt x="5115" y="2234"/>
                    </a:cubicBezTo>
                    <a:cubicBezTo>
                      <a:pt x="4755" y="1890"/>
                      <a:pt x="4365" y="1616"/>
                      <a:pt x="3982" y="1386"/>
                    </a:cubicBezTo>
                    <a:cubicBezTo>
                      <a:pt x="3601" y="1154"/>
                      <a:pt x="3224" y="964"/>
                      <a:pt x="2871" y="808"/>
                    </a:cubicBezTo>
                    <a:cubicBezTo>
                      <a:pt x="2164" y="490"/>
                      <a:pt x="1551" y="295"/>
                      <a:pt x="1118" y="171"/>
                    </a:cubicBezTo>
                    <a:cubicBezTo>
                      <a:pt x="687" y="49"/>
                      <a:pt x="433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55"/>
              <p:cNvSpPr/>
              <p:nvPr/>
            </p:nvSpPr>
            <p:spPr>
              <a:xfrm>
                <a:off x="7336494" y="2291461"/>
                <a:ext cx="124137" cy="165040"/>
              </a:xfrm>
              <a:custGeom>
                <a:rect b="b" l="l" r="r" t="t"/>
                <a:pathLst>
                  <a:path extrusionOk="0" h="7178" w="5399">
                    <a:moveTo>
                      <a:pt x="4082" y="6700"/>
                    </a:moveTo>
                    <a:lnTo>
                      <a:pt x="4079" y="6703"/>
                    </a:lnTo>
                    <a:lnTo>
                      <a:pt x="4079" y="6703"/>
                    </a:lnTo>
                    <a:cubicBezTo>
                      <a:pt x="4076" y="6705"/>
                      <a:pt x="4073" y="6707"/>
                      <a:pt x="4073" y="6707"/>
                    </a:cubicBezTo>
                    <a:cubicBezTo>
                      <a:pt x="4072" y="6707"/>
                      <a:pt x="4075" y="6705"/>
                      <a:pt x="4082" y="6700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181" y="138"/>
                      <a:pt x="496" y="378"/>
                    </a:cubicBezTo>
                    <a:cubicBezTo>
                      <a:pt x="809" y="619"/>
                      <a:pt x="1257" y="962"/>
                      <a:pt x="1778" y="1385"/>
                    </a:cubicBezTo>
                    <a:cubicBezTo>
                      <a:pt x="2037" y="1600"/>
                      <a:pt x="2318" y="1828"/>
                      <a:pt x="2604" y="2083"/>
                    </a:cubicBezTo>
                    <a:cubicBezTo>
                      <a:pt x="2887" y="2338"/>
                      <a:pt x="3186" y="2605"/>
                      <a:pt x="3472" y="2900"/>
                    </a:cubicBezTo>
                    <a:cubicBezTo>
                      <a:pt x="3750" y="3197"/>
                      <a:pt x="4037" y="3507"/>
                      <a:pt x="4260" y="3849"/>
                    </a:cubicBezTo>
                    <a:cubicBezTo>
                      <a:pt x="4318" y="3933"/>
                      <a:pt x="4365" y="4021"/>
                      <a:pt x="4414" y="4109"/>
                    </a:cubicBezTo>
                    <a:cubicBezTo>
                      <a:pt x="4460" y="4199"/>
                      <a:pt x="4497" y="4278"/>
                      <a:pt x="4541" y="4387"/>
                    </a:cubicBezTo>
                    <a:cubicBezTo>
                      <a:pt x="4616" y="4571"/>
                      <a:pt x="4681" y="4765"/>
                      <a:pt x="4719" y="4960"/>
                    </a:cubicBezTo>
                    <a:cubicBezTo>
                      <a:pt x="4799" y="5349"/>
                      <a:pt x="4764" y="5737"/>
                      <a:pt x="4604" y="6072"/>
                    </a:cubicBezTo>
                    <a:cubicBezTo>
                      <a:pt x="4523" y="6240"/>
                      <a:pt x="4411" y="6392"/>
                      <a:pt x="4275" y="6526"/>
                    </a:cubicBezTo>
                    <a:cubicBezTo>
                      <a:pt x="4241" y="6560"/>
                      <a:pt x="4206" y="6592"/>
                      <a:pt x="4168" y="6624"/>
                    </a:cubicBezTo>
                    <a:lnTo>
                      <a:pt x="4107" y="6678"/>
                    </a:lnTo>
                    <a:lnTo>
                      <a:pt x="4103" y="6681"/>
                    </a:lnTo>
                    <a:lnTo>
                      <a:pt x="4103" y="6681"/>
                    </a:lnTo>
                    <a:cubicBezTo>
                      <a:pt x="4101" y="6681"/>
                      <a:pt x="4100" y="6681"/>
                      <a:pt x="4098" y="6681"/>
                    </a:cubicBezTo>
                    <a:cubicBezTo>
                      <a:pt x="4092" y="6681"/>
                      <a:pt x="4086" y="6680"/>
                      <a:pt x="4080" y="6680"/>
                    </a:cubicBezTo>
                    <a:cubicBezTo>
                      <a:pt x="4047" y="6678"/>
                      <a:pt x="4005" y="6670"/>
                      <a:pt x="3965" y="6661"/>
                    </a:cubicBezTo>
                    <a:cubicBezTo>
                      <a:pt x="3620" y="6570"/>
                      <a:pt x="3288" y="6337"/>
                      <a:pt x="3016" y="6098"/>
                    </a:cubicBezTo>
                    <a:cubicBezTo>
                      <a:pt x="2739" y="5857"/>
                      <a:pt x="2515" y="5579"/>
                      <a:pt x="2324" y="5314"/>
                    </a:cubicBezTo>
                    <a:cubicBezTo>
                      <a:pt x="2131" y="5049"/>
                      <a:pt x="1968" y="4791"/>
                      <a:pt x="1830" y="4559"/>
                    </a:cubicBezTo>
                    <a:cubicBezTo>
                      <a:pt x="1691" y="4327"/>
                      <a:pt x="1575" y="4122"/>
                      <a:pt x="1483" y="3951"/>
                    </a:cubicBezTo>
                    <a:cubicBezTo>
                      <a:pt x="1295" y="3609"/>
                      <a:pt x="1198" y="3408"/>
                      <a:pt x="1198" y="3408"/>
                    </a:cubicBezTo>
                    <a:lnTo>
                      <a:pt x="1198" y="3408"/>
                    </a:lnTo>
                    <a:cubicBezTo>
                      <a:pt x="1198" y="3408"/>
                      <a:pt x="1258" y="3622"/>
                      <a:pt x="1391" y="3990"/>
                    </a:cubicBezTo>
                    <a:cubicBezTo>
                      <a:pt x="1527" y="4356"/>
                      <a:pt x="1731" y="4877"/>
                      <a:pt x="2068" y="5470"/>
                    </a:cubicBezTo>
                    <a:cubicBezTo>
                      <a:pt x="2243" y="5766"/>
                      <a:pt x="2453" y="6077"/>
                      <a:pt x="2729" y="6374"/>
                    </a:cubicBezTo>
                    <a:cubicBezTo>
                      <a:pt x="2867" y="6523"/>
                      <a:pt x="3026" y="6664"/>
                      <a:pt x="3204" y="6793"/>
                    </a:cubicBezTo>
                    <a:cubicBezTo>
                      <a:pt x="3383" y="6921"/>
                      <a:pt x="3579" y="7040"/>
                      <a:pt x="3821" y="7120"/>
                    </a:cubicBezTo>
                    <a:cubicBezTo>
                      <a:pt x="3881" y="7140"/>
                      <a:pt x="3946" y="7158"/>
                      <a:pt x="4019" y="7168"/>
                    </a:cubicBezTo>
                    <a:cubicBezTo>
                      <a:pt x="4057" y="7172"/>
                      <a:pt x="4093" y="7178"/>
                      <a:pt x="4136" y="7178"/>
                    </a:cubicBezTo>
                    <a:cubicBezTo>
                      <a:pt x="4181" y="7178"/>
                      <a:pt x="4233" y="7171"/>
                      <a:pt x="4302" y="7150"/>
                    </a:cubicBezTo>
                    <a:cubicBezTo>
                      <a:pt x="4314" y="7147"/>
                      <a:pt x="4349" y="7131"/>
                      <a:pt x="4374" y="7115"/>
                    </a:cubicBezTo>
                    <a:cubicBezTo>
                      <a:pt x="4410" y="7092"/>
                      <a:pt x="4400" y="7098"/>
                      <a:pt x="4410" y="7091"/>
                    </a:cubicBezTo>
                    <a:lnTo>
                      <a:pt x="4433" y="7071"/>
                    </a:lnTo>
                    <a:lnTo>
                      <a:pt x="4434" y="7070"/>
                    </a:lnTo>
                    <a:lnTo>
                      <a:pt x="4435" y="7069"/>
                    </a:lnTo>
                    <a:lnTo>
                      <a:pt x="4446" y="7061"/>
                    </a:lnTo>
                    <a:lnTo>
                      <a:pt x="4510" y="7012"/>
                    </a:lnTo>
                    <a:cubicBezTo>
                      <a:pt x="4556" y="6976"/>
                      <a:pt x="4602" y="6937"/>
                      <a:pt x="4647" y="6896"/>
                    </a:cubicBezTo>
                    <a:cubicBezTo>
                      <a:pt x="4828" y="6735"/>
                      <a:pt x="4990" y="6539"/>
                      <a:pt x="5110" y="6317"/>
                    </a:cubicBezTo>
                    <a:cubicBezTo>
                      <a:pt x="5363" y="5872"/>
                      <a:pt x="5399" y="5332"/>
                      <a:pt x="5311" y="4856"/>
                    </a:cubicBezTo>
                    <a:cubicBezTo>
                      <a:pt x="5220" y="4376"/>
                      <a:pt x="5036" y="3925"/>
                      <a:pt x="4762" y="3534"/>
                    </a:cubicBezTo>
                    <a:cubicBezTo>
                      <a:pt x="4497" y="3143"/>
                      <a:pt x="4186" y="2815"/>
                      <a:pt x="3869" y="2519"/>
                    </a:cubicBezTo>
                    <a:cubicBezTo>
                      <a:pt x="3551" y="2224"/>
                      <a:pt x="3231" y="1959"/>
                      <a:pt x="2913" y="1725"/>
                    </a:cubicBezTo>
                    <a:cubicBezTo>
                      <a:pt x="2597" y="1491"/>
                      <a:pt x="2293" y="1277"/>
                      <a:pt x="2002" y="1096"/>
                    </a:cubicBezTo>
                    <a:cubicBezTo>
                      <a:pt x="1426" y="725"/>
                      <a:pt x="925" y="452"/>
                      <a:pt x="568" y="271"/>
                    </a:cubicBezTo>
                    <a:cubicBezTo>
                      <a:pt x="212" y="9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55"/>
              <p:cNvSpPr/>
              <p:nvPr/>
            </p:nvSpPr>
            <p:spPr>
              <a:xfrm>
                <a:off x="6752974" y="1942830"/>
                <a:ext cx="241237" cy="583665"/>
              </a:xfrm>
              <a:custGeom>
                <a:rect b="b" l="l" r="r" t="t"/>
                <a:pathLst>
                  <a:path extrusionOk="0" h="25385" w="10492">
                    <a:moveTo>
                      <a:pt x="8436" y="1"/>
                    </a:moveTo>
                    <a:cubicBezTo>
                      <a:pt x="7937" y="1"/>
                      <a:pt x="7686" y="466"/>
                      <a:pt x="7334" y="466"/>
                    </a:cubicBezTo>
                    <a:cubicBezTo>
                      <a:pt x="6587" y="466"/>
                      <a:pt x="6247" y="631"/>
                      <a:pt x="5772" y="1386"/>
                    </a:cubicBezTo>
                    <a:cubicBezTo>
                      <a:pt x="5296" y="2141"/>
                      <a:pt x="5568" y="4111"/>
                      <a:pt x="5568" y="5293"/>
                    </a:cubicBezTo>
                    <a:cubicBezTo>
                      <a:pt x="5568" y="6475"/>
                      <a:pt x="4143" y="10546"/>
                      <a:pt x="3803" y="11794"/>
                    </a:cubicBezTo>
                    <a:cubicBezTo>
                      <a:pt x="3463" y="13041"/>
                      <a:pt x="2716" y="18525"/>
                      <a:pt x="2478" y="19411"/>
                    </a:cubicBezTo>
                    <a:cubicBezTo>
                      <a:pt x="2241" y="20298"/>
                      <a:pt x="475" y="22268"/>
                      <a:pt x="238" y="22892"/>
                    </a:cubicBezTo>
                    <a:cubicBezTo>
                      <a:pt x="0" y="23515"/>
                      <a:pt x="832" y="23762"/>
                      <a:pt x="1053" y="23976"/>
                    </a:cubicBezTo>
                    <a:cubicBezTo>
                      <a:pt x="1273" y="24190"/>
                      <a:pt x="2003" y="24402"/>
                      <a:pt x="2343" y="24402"/>
                    </a:cubicBezTo>
                    <a:cubicBezTo>
                      <a:pt x="2683" y="24402"/>
                      <a:pt x="3480" y="25075"/>
                      <a:pt x="3701" y="25289"/>
                    </a:cubicBezTo>
                    <a:cubicBezTo>
                      <a:pt x="3770" y="25356"/>
                      <a:pt x="3849" y="25384"/>
                      <a:pt x="3933" y="25384"/>
                    </a:cubicBezTo>
                    <a:cubicBezTo>
                      <a:pt x="4116" y="25384"/>
                      <a:pt x="4318" y="25250"/>
                      <a:pt x="4481" y="25092"/>
                    </a:cubicBezTo>
                    <a:cubicBezTo>
                      <a:pt x="4719" y="24862"/>
                      <a:pt x="5382" y="24879"/>
                      <a:pt x="5704" y="24567"/>
                    </a:cubicBezTo>
                    <a:cubicBezTo>
                      <a:pt x="6027" y="24255"/>
                      <a:pt x="5364" y="23746"/>
                      <a:pt x="5025" y="22629"/>
                    </a:cubicBezTo>
                    <a:cubicBezTo>
                      <a:pt x="4686" y="21513"/>
                      <a:pt x="5602" y="15997"/>
                      <a:pt x="5806" y="15406"/>
                    </a:cubicBezTo>
                    <a:cubicBezTo>
                      <a:pt x="6009" y="14815"/>
                      <a:pt x="6926" y="10186"/>
                      <a:pt x="7334" y="8774"/>
                    </a:cubicBezTo>
                    <a:cubicBezTo>
                      <a:pt x="7741" y="7361"/>
                      <a:pt x="8722" y="3651"/>
                      <a:pt x="8722" y="3651"/>
                    </a:cubicBezTo>
                    <a:cubicBezTo>
                      <a:pt x="8722" y="3651"/>
                      <a:pt x="8726" y="3651"/>
                      <a:pt x="8734" y="3651"/>
                    </a:cubicBezTo>
                    <a:cubicBezTo>
                      <a:pt x="8830" y="3651"/>
                      <a:pt x="9510" y="3623"/>
                      <a:pt x="9982" y="2830"/>
                    </a:cubicBezTo>
                    <a:cubicBezTo>
                      <a:pt x="10492" y="1976"/>
                      <a:pt x="9371" y="236"/>
                      <a:pt x="8692" y="39"/>
                    </a:cubicBezTo>
                    <a:cubicBezTo>
                      <a:pt x="8599" y="12"/>
                      <a:pt x="8515" y="1"/>
                      <a:pt x="8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6" name="Google Shape;866;p55"/>
              <p:cNvSpPr/>
              <p:nvPr/>
            </p:nvSpPr>
            <p:spPr>
              <a:xfrm>
                <a:off x="6654567" y="2499219"/>
                <a:ext cx="199897" cy="390804"/>
              </a:xfrm>
              <a:custGeom>
                <a:rect b="b" l="l" r="r" t="t"/>
                <a:pathLst>
                  <a:path extrusionOk="0" h="16997" w="8694">
                    <a:moveTo>
                      <a:pt x="6086" y="0"/>
                    </a:moveTo>
                    <a:cubicBezTo>
                      <a:pt x="6008" y="0"/>
                      <a:pt x="5946" y="19"/>
                      <a:pt x="5903" y="60"/>
                    </a:cubicBezTo>
                    <a:cubicBezTo>
                      <a:pt x="5516" y="435"/>
                      <a:pt x="5196" y="1812"/>
                      <a:pt x="5196" y="2174"/>
                    </a:cubicBezTo>
                    <a:cubicBezTo>
                      <a:pt x="5196" y="2535"/>
                      <a:pt x="4225" y="3553"/>
                      <a:pt x="4225" y="4209"/>
                    </a:cubicBezTo>
                    <a:cubicBezTo>
                      <a:pt x="4225" y="4866"/>
                      <a:pt x="3329" y="8872"/>
                      <a:pt x="3091" y="9824"/>
                    </a:cubicBezTo>
                    <a:cubicBezTo>
                      <a:pt x="2853" y="10776"/>
                      <a:pt x="1258" y="14060"/>
                      <a:pt x="1053" y="14717"/>
                    </a:cubicBezTo>
                    <a:cubicBezTo>
                      <a:pt x="850" y="15373"/>
                      <a:pt x="1" y="16325"/>
                      <a:pt x="1" y="16686"/>
                    </a:cubicBezTo>
                    <a:cubicBezTo>
                      <a:pt x="1" y="16897"/>
                      <a:pt x="233" y="16996"/>
                      <a:pt x="473" y="16996"/>
                    </a:cubicBezTo>
                    <a:cubicBezTo>
                      <a:pt x="644" y="16996"/>
                      <a:pt x="819" y="16946"/>
                      <a:pt x="918" y="16850"/>
                    </a:cubicBezTo>
                    <a:cubicBezTo>
                      <a:pt x="1156" y="16621"/>
                      <a:pt x="2921" y="13239"/>
                      <a:pt x="3363" y="12483"/>
                    </a:cubicBezTo>
                    <a:cubicBezTo>
                      <a:pt x="3804" y="11729"/>
                      <a:pt x="4688" y="9364"/>
                      <a:pt x="4959" y="8347"/>
                    </a:cubicBezTo>
                    <a:cubicBezTo>
                      <a:pt x="5231" y="7329"/>
                      <a:pt x="6317" y="4341"/>
                      <a:pt x="6724" y="3454"/>
                    </a:cubicBezTo>
                    <a:cubicBezTo>
                      <a:pt x="7131" y="2568"/>
                      <a:pt x="7811" y="2272"/>
                      <a:pt x="8253" y="1845"/>
                    </a:cubicBezTo>
                    <a:cubicBezTo>
                      <a:pt x="8694" y="1418"/>
                      <a:pt x="8253" y="1185"/>
                      <a:pt x="8253" y="1185"/>
                    </a:cubicBezTo>
                    <a:cubicBezTo>
                      <a:pt x="8253" y="1185"/>
                      <a:pt x="6703" y="0"/>
                      <a:pt x="60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7" name="Google Shape;867;p55"/>
              <p:cNvSpPr/>
              <p:nvPr/>
            </p:nvSpPr>
            <p:spPr>
              <a:xfrm>
                <a:off x="6587039" y="2488091"/>
                <a:ext cx="207346" cy="395333"/>
              </a:xfrm>
              <a:custGeom>
                <a:rect b="b" l="l" r="r" t="t"/>
                <a:pathLst>
                  <a:path extrusionOk="0" h="17194" w="9018">
                    <a:moveTo>
                      <a:pt x="7356" y="0"/>
                    </a:moveTo>
                    <a:cubicBezTo>
                      <a:pt x="7207" y="0"/>
                      <a:pt x="7048" y="60"/>
                      <a:pt x="6894" y="209"/>
                    </a:cubicBezTo>
                    <a:cubicBezTo>
                      <a:pt x="6537" y="555"/>
                      <a:pt x="6995" y="1376"/>
                      <a:pt x="6749" y="2000"/>
                    </a:cubicBezTo>
                    <a:cubicBezTo>
                      <a:pt x="6503" y="2625"/>
                      <a:pt x="6130" y="3806"/>
                      <a:pt x="5518" y="4791"/>
                    </a:cubicBezTo>
                    <a:cubicBezTo>
                      <a:pt x="4908" y="5777"/>
                      <a:pt x="3006" y="9323"/>
                      <a:pt x="2530" y="10505"/>
                    </a:cubicBezTo>
                    <a:cubicBezTo>
                      <a:pt x="2055" y="11686"/>
                      <a:pt x="1580" y="13755"/>
                      <a:pt x="1139" y="14642"/>
                    </a:cubicBezTo>
                    <a:cubicBezTo>
                      <a:pt x="697" y="15529"/>
                      <a:pt x="1" y="16760"/>
                      <a:pt x="255" y="17006"/>
                    </a:cubicBezTo>
                    <a:cubicBezTo>
                      <a:pt x="311" y="17060"/>
                      <a:pt x="376" y="17081"/>
                      <a:pt x="450" y="17081"/>
                    </a:cubicBezTo>
                    <a:cubicBezTo>
                      <a:pt x="717" y="17081"/>
                      <a:pt x="1102" y="16809"/>
                      <a:pt x="1580" y="16809"/>
                    </a:cubicBezTo>
                    <a:cubicBezTo>
                      <a:pt x="2055" y="16809"/>
                      <a:pt x="2528" y="17194"/>
                      <a:pt x="2892" y="17194"/>
                    </a:cubicBezTo>
                    <a:cubicBezTo>
                      <a:pt x="2996" y="17194"/>
                      <a:pt x="3091" y="17162"/>
                      <a:pt x="3175" y="17081"/>
                    </a:cubicBezTo>
                    <a:cubicBezTo>
                      <a:pt x="3554" y="16715"/>
                      <a:pt x="3342" y="14919"/>
                      <a:pt x="3548" y="14173"/>
                    </a:cubicBezTo>
                    <a:cubicBezTo>
                      <a:pt x="3753" y="13427"/>
                      <a:pt x="4365" y="10341"/>
                      <a:pt x="5043" y="9126"/>
                    </a:cubicBezTo>
                    <a:cubicBezTo>
                      <a:pt x="5723" y="7911"/>
                      <a:pt x="6916" y="4681"/>
                      <a:pt x="7412" y="4200"/>
                    </a:cubicBezTo>
                    <a:cubicBezTo>
                      <a:pt x="7908" y="3721"/>
                      <a:pt x="8337" y="3643"/>
                      <a:pt x="8235" y="3150"/>
                    </a:cubicBezTo>
                    <a:cubicBezTo>
                      <a:pt x="8133" y="2658"/>
                      <a:pt x="8007" y="2060"/>
                      <a:pt x="8292" y="1785"/>
                    </a:cubicBezTo>
                    <a:cubicBezTo>
                      <a:pt x="8576" y="1510"/>
                      <a:pt x="9018" y="715"/>
                      <a:pt x="8840" y="544"/>
                    </a:cubicBezTo>
                    <a:cubicBezTo>
                      <a:pt x="8663" y="372"/>
                      <a:pt x="8055" y="429"/>
                      <a:pt x="7828" y="209"/>
                    </a:cubicBezTo>
                    <a:cubicBezTo>
                      <a:pt x="7703" y="88"/>
                      <a:pt x="7537" y="0"/>
                      <a:pt x="7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8" name="Google Shape;868;p55"/>
              <p:cNvSpPr/>
              <p:nvPr/>
            </p:nvSpPr>
            <p:spPr>
              <a:xfrm>
                <a:off x="6522729" y="2895905"/>
                <a:ext cx="68633" cy="62930"/>
              </a:xfrm>
              <a:custGeom>
                <a:rect b="b" l="l" r="r" t="t"/>
                <a:pathLst>
                  <a:path extrusionOk="0" h="2737" w="2985">
                    <a:moveTo>
                      <a:pt x="2210" y="0"/>
                    </a:moveTo>
                    <a:cubicBezTo>
                      <a:pt x="2069" y="0"/>
                      <a:pt x="1912" y="61"/>
                      <a:pt x="1813" y="139"/>
                    </a:cubicBezTo>
                    <a:cubicBezTo>
                      <a:pt x="1627" y="287"/>
                      <a:pt x="1559" y="566"/>
                      <a:pt x="1356" y="796"/>
                    </a:cubicBezTo>
                    <a:cubicBezTo>
                      <a:pt x="1151" y="1026"/>
                      <a:pt x="727" y="1141"/>
                      <a:pt x="506" y="1403"/>
                    </a:cubicBezTo>
                    <a:cubicBezTo>
                      <a:pt x="285" y="1666"/>
                      <a:pt x="99" y="1994"/>
                      <a:pt x="48" y="2273"/>
                    </a:cubicBezTo>
                    <a:cubicBezTo>
                      <a:pt x="0" y="2533"/>
                      <a:pt x="659" y="2736"/>
                      <a:pt x="915" y="2736"/>
                    </a:cubicBezTo>
                    <a:cubicBezTo>
                      <a:pt x="934" y="2736"/>
                      <a:pt x="951" y="2735"/>
                      <a:pt x="965" y="2733"/>
                    </a:cubicBezTo>
                    <a:cubicBezTo>
                      <a:pt x="1168" y="2701"/>
                      <a:pt x="1202" y="2011"/>
                      <a:pt x="1457" y="1650"/>
                    </a:cubicBezTo>
                    <a:cubicBezTo>
                      <a:pt x="1712" y="1289"/>
                      <a:pt x="2611" y="1141"/>
                      <a:pt x="2798" y="895"/>
                    </a:cubicBezTo>
                    <a:cubicBezTo>
                      <a:pt x="2985" y="649"/>
                      <a:pt x="2611" y="402"/>
                      <a:pt x="2493" y="156"/>
                    </a:cubicBezTo>
                    <a:cubicBezTo>
                      <a:pt x="2438" y="43"/>
                      <a:pt x="2330" y="0"/>
                      <a:pt x="2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9" name="Google Shape;869;p55"/>
              <p:cNvSpPr/>
              <p:nvPr/>
            </p:nvSpPr>
            <p:spPr>
              <a:xfrm>
                <a:off x="6502726" y="2955753"/>
                <a:ext cx="39087" cy="54561"/>
              </a:xfrm>
              <a:custGeom>
                <a:rect b="b" l="l" r="r" t="t"/>
                <a:pathLst>
                  <a:path extrusionOk="0" h="2373" w="1700">
                    <a:moveTo>
                      <a:pt x="970" y="0"/>
                    </a:moveTo>
                    <a:cubicBezTo>
                      <a:pt x="827" y="0"/>
                      <a:pt x="691" y="38"/>
                      <a:pt x="596" y="130"/>
                    </a:cubicBezTo>
                    <a:cubicBezTo>
                      <a:pt x="367" y="351"/>
                      <a:pt x="493" y="968"/>
                      <a:pt x="340" y="1197"/>
                    </a:cubicBezTo>
                    <a:cubicBezTo>
                      <a:pt x="188" y="1428"/>
                      <a:pt x="1" y="2133"/>
                      <a:pt x="170" y="2231"/>
                    </a:cubicBezTo>
                    <a:cubicBezTo>
                      <a:pt x="286" y="2298"/>
                      <a:pt x="526" y="2372"/>
                      <a:pt x="705" y="2372"/>
                    </a:cubicBezTo>
                    <a:cubicBezTo>
                      <a:pt x="791" y="2372"/>
                      <a:pt x="863" y="2356"/>
                      <a:pt x="901" y="2313"/>
                    </a:cubicBezTo>
                    <a:cubicBezTo>
                      <a:pt x="1020" y="2182"/>
                      <a:pt x="884" y="1493"/>
                      <a:pt x="1036" y="1345"/>
                    </a:cubicBezTo>
                    <a:cubicBezTo>
                      <a:pt x="1190" y="1197"/>
                      <a:pt x="1699" y="689"/>
                      <a:pt x="1699" y="409"/>
                    </a:cubicBezTo>
                    <a:cubicBezTo>
                      <a:pt x="1699" y="213"/>
                      <a:pt x="1312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0" name="Google Shape;870;p55"/>
              <p:cNvSpPr/>
              <p:nvPr/>
            </p:nvSpPr>
            <p:spPr>
              <a:xfrm>
                <a:off x="6492081" y="3010107"/>
                <a:ext cx="29407" cy="32258"/>
              </a:xfrm>
              <a:custGeom>
                <a:rect b="b" l="l" r="r" t="t"/>
                <a:pathLst>
                  <a:path extrusionOk="0" h="1403" w="1279">
                    <a:moveTo>
                      <a:pt x="618" y="1"/>
                    </a:moveTo>
                    <a:cubicBezTo>
                      <a:pt x="513" y="1"/>
                      <a:pt x="430" y="43"/>
                      <a:pt x="430" y="180"/>
                    </a:cubicBezTo>
                    <a:cubicBezTo>
                      <a:pt x="430" y="393"/>
                      <a:pt x="311" y="737"/>
                      <a:pt x="142" y="1000"/>
                    </a:cubicBezTo>
                    <a:cubicBezTo>
                      <a:pt x="0" y="1219"/>
                      <a:pt x="164" y="1403"/>
                      <a:pt x="349" y="1403"/>
                    </a:cubicBezTo>
                    <a:cubicBezTo>
                      <a:pt x="387" y="1403"/>
                      <a:pt x="426" y="1395"/>
                      <a:pt x="464" y="1378"/>
                    </a:cubicBezTo>
                    <a:cubicBezTo>
                      <a:pt x="684" y="1279"/>
                      <a:pt x="736" y="836"/>
                      <a:pt x="1008" y="508"/>
                    </a:cubicBezTo>
                    <a:cubicBezTo>
                      <a:pt x="1279" y="180"/>
                      <a:pt x="1001" y="89"/>
                      <a:pt x="803" y="32"/>
                    </a:cubicBezTo>
                    <a:cubicBezTo>
                      <a:pt x="742" y="14"/>
                      <a:pt x="677" y="1"/>
                      <a:pt x="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55"/>
              <p:cNvSpPr/>
              <p:nvPr/>
            </p:nvSpPr>
            <p:spPr>
              <a:xfrm>
                <a:off x="6548803" y="2917586"/>
                <a:ext cx="63252" cy="96224"/>
              </a:xfrm>
              <a:custGeom>
                <a:rect b="b" l="l" r="r" t="t"/>
                <a:pathLst>
                  <a:path extrusionOk="0" h="4185" w="2751">
                    <a:moveTo>
                      <a:pt x="1773" y="0"/>
                    </a:moveTo>
                    <a:cubicBezTo>
                      <a:pt x="1670" y="0"/>
                      <a:pt x="1566" y="38"/>
                      <a:pt x="1477" y="115"/>
                    </a:cubicBezTo>
                    <a:cubicBezTo>
                      <a:pt x="1121" y="428"/>
                      <a:pt x="1308" y="1265"/>
                      <a:pt x="1205" y="1626"/>
                    </a:cubicBezTo>
                    <a:cubicBezTo>
                      <a:pt x="1104" y="1987"/>
                      <a:pt x="765" y="2709"/>
                      <a:pt x="595" y="2940"/>
                    </a:cubicBezTo>
                    <a:cubicBezTo>
                      <a:pt x="425" y="3169"/>
                      <a:pt x="1" y="3628"/>
                      <a:pt x="171" y="3957"/>
                    </a:cubicBezTo>
                    <a:cubicBezTo>
                      <a:pt x="254" y="4118"/>
                      <a:pt x="486" y="4185"/>
                      <a:pt x="720" y="4185"/>
                    </a:cubicBezTo>
                    <a:cubicBezTo>
                      <a:pt x="961" y="4185"/>
                      <a:pt x="1205" y="4115"/>
                      <a:pt x="1291" y="4007"/>
                    </a:cubicBezTo>
                    <a:cubicBezTo>
                      <a:pt x="1461" y="3793"/>
                      <a:pt x="1291" y="2709"/>
                      <a:pt x="1494" y="2184"/>
                    </a:cubicBezTo>
                    <a:cubicBezTo>
                      <a:pt x="1698" y="1659"/>
                      <a:pt x="2581" y="903"/>
                      <a:pt x="2666" y="690"/>
                    </a:cubicBezTo>
                    <a:cubicBezTo>
                      <a:pt x="2751" y="477"/>
                      <a:pt x="2496" y="428"/>
                      <a:pt x="2360" y="411"/>
                    </a:cubicBezTo>
                    <a:cubicBezTo>
                      <a:pt x="2225" y="394"/>
                      <a:pt x="2258" y="297"/>
                      <a:pt x="2088" y="132"/>
                    </a:cubicBezTo>
                    <a:cubicBezTo>
                      <a:pt x="1999" y="46"/>
                      <a:pt x="1887" y="0"/>
                      <a:pt x="17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55"/>
              <p:cNvSpPr/>
              <p:nvPr/>
            </p:nvSpPr>
            <p:spPr>
              <a:xfrm>
                <a:off x="6541951" y="3014223"/>
                <a:ext cx="29017" cy="50538"/>
              </a:xfrm>
              <a:custGeom>
                <a:rect b="b" l="l" r="r" t="t"/>
                <a:pathLst>
                  <a:path extrusionOk="0" h="2198" w="1262">
                    <a:moveTo>
                      <a:pt x="798" y="0"/>
                    </a:moveTo>
                    <a:cubicBezTo>
                      <a:pt x="790" y="0"/>
                      <a:pt x="782" y="0"/>
                      <a:pt x="774" y="1"/>
                    </a:cubicBezTo>
                    <a:cubicBezTo>
                      <a:pt x="162" y="33"/>
                      <a:pt x="281" y="772"/>
                      <a:pt x="281" y="1002"/>
                    </a:cubicBezTo>
                    <a:cubicBezTo>
                      <a:pt x="281" y="1232"/>
                      <a:pt x="111" y="1494"/>
                      <a:pt x="43" y="1872"/>
                    </a:cubicBezTo>
                    <a:cubicBezTo>
                      <a:pt x="1" y="2110"/>
                      <a:pt x="133" y="2198"/>
                      <a:pt x="287" y="2198"/>
                    </a:cubicBezTo>
                    <a:cubicBezTo>
                      <a:pt x="379" y="2198"/>
                      <a:pt x="478" y="2167"/>
                      <a:pt x="553" y="2118"/>
                    </a:cubicBezTo>
                    <a:cubicBezTo>
                      <a:pt x="757" y="1987"/>
                      <a:pt x="655" y="1790"/>
                      <a:pt x="655" y="1511"/>
                    </a:cubicBezTo>
                    <a:cubicBezTo>
                      <a:pt x="655" y="1232"/>
                      <a:pt x="893" y="854"/>
                      <a:pt x="1079" y="608"/>
                    </a:cubicBezTo>
                    <a:cubicBezTo>
                      <a:pt x="1261" y="367"/>
                      <a:pt x="1121" y="0"/>
                      <a:pt x="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55"/>
              <p:cNvSpPr/>
              <p:nvPr/>
            </p:nvSpPr>
            <p:spPr>
              <a:xfrm>
                <a:off x="6533559" y="3064783"/>
                <a:ext cx="23751" cy="44353"/>
              </a:xfrm>
              <a:custGeom>
                <a:rect b="b" l="l" r="r" t="t"/>
                <a:pathLst>
                  <a:path extrusionOk="0" h="1929" w="1033">
                    <a:moveTo>
                      <a:pt x="616" y="1"/>
                    </a:moveTo>
                    <a:cubicBezTo>
                      <a:pt x="610" y="1"/>
                      <a:pt x="603" y="1"/>
                      <a:pt x="596" y="2"/>
                    </a:cubicBezTo>
                    <a:cubicBezTo>
                      <a:pt x="137" y="34"/>
                      <a:pt x="256" y="544"/>
                      <a:pt x="290" y="790"/>
                    </a:cubicBezTo>
                    <a:cubicBezTo>
                      <a:pt x="324" y="1036"/>
                      <a:pt x="238" y="1233"/>
                      <a:pt x="120" y="1446"/>
                    </a:cubicBezTo>
                    <a:cubicBezTo>
                      <a:pt x="1" y="1660"/>
                      <a:pt x="52" y="1807"/>
                      <a:pt x="205" y="1906"/>
                    </a:cubicBezTo>
                    <a:cubicBezTo>
                      <a:pt x="229" y="1921"/>
                      <a:pt x="253" y="1928"/>
                      <a:pt x="277" y="1928"/>
                    </a:cubicBezTo>
                    <a:cubicBezTo>
                      <a:pt x="403" y="1928"/>
                      <a:pt x="510" y="1732"/>
                      <a:pt x="510" y="1594"/>
                    </a:cubicBezTo>
                    <a:cubicBezTo>
                      <a:pt x="510" y="1430"/>
                      <a:pt x="664" y="921"/>
                      <a:pt x="850" y="642"/>
                    </a:cubicBezTo>
                    <a:cubicBezTo>
                      <a:pt x="1032" y="369"/>
                      <a:pt x="877" y="1"/>
                      <a:pt x="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55"/>
              <p:cNvSpPr/>
              <p:nvPr/>
            </p:nvSpPr>
            <p:spPr>
              <a:xfrm>
                <a:off x="6527673" y="3108468"/>
                <a:ext cx="16463" cy="26786"/>
              </a:xfrm>
              <a:custGeom>
                <a:rect b="b" l="l" r="r" t="t"/>
                <a:pathLst>
                  <a:path extrusionOk="0" h="1165" w="716">
                    <a:moveTo>
                      <a:pt x="391" y="1"/>
                    </a:moveTo>
                    <a:cubicBezTo>
                      <a:pt x="201" y="1"/>
                      <a:pt x="110" y="120"/>
                      <a:pt x="156" y="252"/>
                    </a:cubicBezTo>
                    <a:cubicBezTo>
                      <a:pt x="207" y="400"/>
                      <a:pt x="156" y="514"/>
                      <a:pt x="70" y="777"/>
                    </a:cubicBezTo>
                    <a:cubicBezTo>
                      <a:pt x="1" y="993"/>
                      <a:pt x="137" y="1165"/>
                      <a:pt x="272" y="1165"/>
                    </a:cubicBezTo>
                    <a:cubicBezTo>
                      <a:pt x="302" y="1165"/>
                      <a:pt x="332" y="1156"/>
                      <a:pt x="359" y="1139"/>
                    </a:cubicBezTo>
                    <a:cubicBezTo>
                      <a:pt x="512" y="1040"/>
                      <a:pt x="444" y="630"/>
                      <a:pt x="580" y="465"/>
                    </a:cubicBezTo>
                    <a:cubicBezTo>
                      <a:pt x="715" y="302"/>
                      <a:pt x="627" y="29"/>
                      <a:pt x="461" y="6"/>
                    </a:cubicBezTo>
                    <a:cubicBezTo>
                      <a:pt x="436" y="2"/>
                      <a:pt x="413" y="1"/>
                      <a:pt x="3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55"/>
              <p:cNvSpPr/>
              <p:nvPr/>
            </p:nvSpPr>
            <p:spPr>
              <a:xfrm>
                <a:off x="6558551" y="3124402"/>
                <a:ext cx="17221" cy="27867"/>
              </a:xfrm>
              <a:custGeom>
                <a:rect b="b" l="l" r="r" t="t"/>
                <a:pathLst>
                  <a:path extrusionOk="0" h="1212" w="749">
                    <a:moveTo>
                      <a:pt x="410" y="1"/>
                    </a:moveTo>
                    <a:cubicBezTo>
                      <a:pt x="398" y="1"/>
                      <a:pt x="386" y="1"/>
                      <a:pt x="374" y="3"/>
                    </a:cubicBezTo>
                    <a:cubicBezTo>
                      <a:pt x="238" y="18"/>
                      <a:pt x="205" y="183"/>
                      <a:pt x="222" y="412"/>
                    </a:cubicBezTo>
                    <a:cubicBezTo>
                      <a:pt x="238" y="643"/>
                      <a:pt x="1" y="1086"/>
                      <a:pt x="204" y="1201"/>
                    </a:cubicBezTo>
                    <a:cubicBezTo>
                      <a:pt x="216" y="1208"/>
                      <a:pt x="228" y="1211"/>
                      <a:pt x="238" y="1211"/>
                    </a:cubicBezTo>
                    <a:cubicBezTo>
                      <a:pt x="339" y="1211"/>
                      <a:pt x="353" y="907"/>
                      <a:pt x="476" y="757"/>
                    </a:cubicBezTo>
                    <a:cubicBezTo>
                      <a:pt x="612" y="594"/>
                      <a:pt x="748" y="363"/>
                      <a:pt x="714" y="215"/>
                    </a:cubicBezTo>
                    <a:cubicBezTo>
                      <a:pt x="683" y="81"/>
                      <a:pt x="539" y="1"/>
                      <a:pt x="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55"/>
              <p:cNvSpPr/>
              <p:nvPr/>
            </p:nvSpPr>
            <p:spPr>
              <a:xfrm>
                <a:off x="6563633" y="3077244"/>
                <a:ext cx="30465" cy="46537"/>
              </a:xfrm>
              <a:custGeom>
                <a:rect b="b" l="l" r="r" t="t"/>
                <a:pathLst>
                  <a:path extrusionOk="0" h="2024" w="1325">
                    <a:moveTo>
                      <a:pt x="660" y="0"/>
                    </a:moveTo>
                    <a:cubicBezTo>
                      <a:pt x="553" y="0"/>
                      <a:pt x="466" y="37"/>
                      <a:pt x="442" y="132"/>
                    </a:cubicBezTo>
                    <a:cubicBezTo>
                      <a:pt x="374" y="395"/>
                      <a:pt x="510" y="707"/>
                      <a:pt x="408" y="953"/>
                    </a:cubicBezTo>
                    <a:cubicBezTo>
                      <a:pt x="306" y="1199"/>
                      <a:pt x="1" y="1741"/>
                      <a:pt x="341" y="1988"/>
                    </a:cubicBezTo>
                    <a:cubicBezTo>
                      <a:pt x="374" y="2012"/>
                      <a:pt x="407" y="2023"/>
                      <a:pt x="440" y="2023"/>
                    </a:cubicBezTo>
                    <a:cubicBezTo>
                      <a:pt x="582" y="2023"/>
                      <a:pt x="706" y="1814"/>
                      <a:pt x="748" y="1626"/>
                    </a:cubicBezTo>
                    <a:cubicBezTo>
                      <a:pt x="798" y="1396"/>
                      <a:pt x="832" y="1265"/>
                      <a:pt x="986" y="1036"/>
                    </a:cubicBezTo>
                    <a:cubicBezTo>
                      <a:pt x="1138" y="805"/>
                      <a:pt x="1324" y="411"/>
                      <a:pt x="1189" y="231"/>
                    </a:cubicBezTo>
                    <a:cubicBezTo>
                      <a:pt x="1102" y="116"/>
                      <a:pt x="849" y="0"/>
                      <a:pt x="6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55"/>
              <p:cNvSpPr/>
              <p:nvPr/>
            </p:nvSpPr>
            <p:spPr>
              <a:xfrm>
                <a:off x="6571450" y="3021327"/>
                <a:ext cx="35914" cy="58355"/>
              </a:xfrm>
              <a:custGeom>
                <a:rect b="b" l="l" r="r" t="t"/>
                <a:pathLst>
                  <a:path extrusionOk="0" h="2538" w="1562">
                    <a:moveTo>
                      <a:pt x="1079" y="0"/>
                    </a:moveTo>
                    <a:cubicBezTo>
                      <a:pt x="981" y="0"/>
                      <a:pt x="877" y="18"/>
                      <a:pt x="781" y="53"/>
                    </a:cubicBezTo>
                    <a:cubicBezTo>
                      <a:pt x="509" y="151"/>
                      <a:pt x="527" y="382"/>
                      <a:pt x="544" y="611"/>
                    </a:cubicBezTo>
                    <a:cubicBezTo>
                      <a:pt x="560" y="841"/>
                      <a:pt x="577" y="1169"/>
                      <a:pt x="425" y="1464"/>
                    </a:cubicBezTo>
                    <a:cubicBezTo>
                      <a:pt x="271" y="1760"/>
                      <a:pt x="1" y="2286"/>
                      <a:pt x="544" y="2466"/>
                    </a:cubicBezTo>
                    <a:cubicBezTo>
                      <a:pt x="635" y="2496"/>
                      <a:pt x="723" y="2538"/>
                      <a:pt x="801" y="2538"/>
                    </a:cubicBezTo>
                    <a:cubicBezTo>
                      <a:pt x="889" y="2538"/>
                      <a:pt x="964" y="2485"/>
                      <a:pt x="1019" y="2301"/>
                    </a:cubicBezTo>
                    <a:cubicBezTo>
                      <a:pt x="1121" y="1957"/>
                      <a:pt x="866" y="1695"/>
                      <a:pt x="1002" y="1382"/>
                    </a:cubicBezTo>
                    <a:cubicBezTo>
                      <a:pt x="1138" y="1070"/>
                      <a:pt x="1562" y="414"/>
                      <a:pt x="1477" y="200"/>
                    </a:cubicBezTo>
                    <a:cubicBezTo>
                      <a:pt x="1422" y="63"/>
                      <a:pt x="1260" y="0"/>
                      <a:pt x="10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55"/>
              <p:cNvSpPr/>
              <p:nvPr/>
            </p:nvSpPr>
            <p:spPr>
              <a:xfrm>
                <a:off x="6583935" y="2932968"/>
                <a:ext cx="49595" cy="89326"/>
              </a:xfrm>
              <a:custGeom>
                <a:rect b="b" l="l" r="r" t="t"/>
                <a:pathLst>
                  <a:path extrusionOk="0" h="3885" w="2157">
                    <a:moveTo>
                      <a:pt x="1310" y="0"/>
                    </a:moveTo>
                    <a:cubicBezTo>
                      <a:pt x="1227" y="0"/>
                      <a:pt x="1147" y="65"/>
                      <a:pt x="1070" y="251"/>
                    </a:cubicBezTo>
                    <a:cubicBezTo>
                      <a:pt x="900" y="661"/>
                      <a:pt x="883" y="1597"/>
                      <a:pt x="680" y="1926"/>
                    </a:cubicBezTo>
                    <a:cubicBezTo>
                      <a:pt x="476" y="2254"/>
                      <a:pt x="103" y="3190"/>
                      <a:pt x="52" y="3486"/>
                    </a:cubicBezTo>
                    <a:cubicBezTo>
                      <a:pt x="1" y="3781"/>
                      <a:pt x="170" y="3846"/>
                      <a:pt x="560" y="3863"/>
                    </a:cubicBezTo>
                    <a:cubicBezTo>
                      <a:pt x="662" y="3867"/>
                      <a:pt x="754" y="3884"/>
                      <a:pt x="832" y="3884"/>
                    </a:cubicBezTo>
                    <a:cubicBezTo>
                      <a:pt x="961" y="3884"/>
                      <a:pt x="1049" y="3836"/>
                      <a:pt x="1070" y="3600"/>
                    </a:cubicBezTo>
                    <a:cubicBezTo>
                      <a:pt x="1104" y="3223"/>
                      <a:pt x="951" y="2385"/>
                      <a:pt x="1256" y="1843"/>
                    </a:cubicBezTo>
                    <a:cubicBezTo>
                      <a:pt x="1563" y="1302"/>
                      <a:pt x="2089" y="711"/>
                      <a:pt x="2122" y="481"/>
                    </a:cubicBezTo>
                    <a:cubicBezTo>
                      <a:pt x="2157" y="251"/>
                      <a:pt x="1834" y="350"/>
                      <a:pt x="1630" y="185"/>
                    </a:cubicBezTo>
                    <a:cubicBezTo>
                      <a:pt x="1519" y="95"/>
                      <a:pt x="1412" y="0"/>
                      <a:pt x="1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55"/>
              <p:cNvSpPr/>
              <p:nvPr/>
            </p:nvSpPr>
            <p:spPr>
              <a:xfrm>
                <a:off x="6623344" y="2935704"/>
                <a:ext cx="27729" cy="81761"/>
              </a:xfrm>
              <a:custGeom>
                <a:rect b="b" l="l" r="r" t="t"/>
                <a:pathLst>
                  <a:path extrusionOk="0" h="3556" w="1206">
                    <a:moveTo>
                      <a:pt x="688" y="0"/>
                    </a:moveTo>
                    <a:cubicBezTo>
                      <a:pt x="685" y="0"/>
                      <a:pt x="683" y="0"/>
                      <a:pt x="680" y="0"/>
                    </a:cubicBezTo>
                    <a:cubicBezTo>
                      <a:pt x="171" y="17"/>
                      <a:pt x="154" y="280"/>
                      <a:pt x="171" y="542"/>
                    </a:cubicBezTo>
                    <a:cubicBezTo>
                      <a:pt x="187" y="805"/>
                      <a:pt x="222" y="1692"/>
                      <a:pt x="222" y="2103"/>
                    </a:cubicBezTo>
                    <a:cubicBezTo>
                      <a:pt x="222" y="2512"/>
                      <a:pt x="136" y="2677"/>
                      <a:pt x="86" y="2874"/>
                    </a:cubicBezTo>
                    <a:cubicBezTo>
                      <a:pt x="35" y="3071"/>
                      <a:pt x="1" y="3367"/>
                      <a:pt x="136" y="3481"/>
                    </a:cubicBezTo>
                    <a:cubicBezTo>
                      <a:pt x="195" y="3530"/>
                      <a:pt x="286" y="3555"/>
                      <a:pt x="384" y="3555"/>
                    </a:cubicBezTo>
                    <a:cubicBezTo>
                      <a:pt x="517" y="3555"/>
                      <a:pt x="660" y="3510"/>
                      <a:pt x="748" y="3416"/>
                    </a:cubicBezTo>
                    <a:cubicBezTo>
                      <a:pt x="901" y="3251"/>
                      <a:pt x="850" y="2446"/>
                      <a:pt x="816" y="2086"/>
                    </a:cubicBezTo>
                    <a:cubicBezTo>
                      <a:pt x="781" y="1724"/>
                      <a:pt x="969" y="1118"/>
                      <a:pt x="1088" y="723"/>
                    </a:cubicBezTo>
                    <a:cubicBezTo>
                      <a:pt x="1205" y="333"/>
                      <a:pt x="924" y="0"/>
                      <a:pt x="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0" name="Google Shape;880;p55"/>
              <p:cNvSpPr/>
              <p:nvPr/>
            </p:nvSpPr>
            <p:spPr>
              <a:xfrm>
                <a:off x="6608215" y="3018338"/>
                <a:ext cx="32350" cy="60608"/>
              </a:xfrm>
              <a:custGeom>
                <a:rect b="b" l="l" r="r" t="t"/>
                <a:pathLst>
                  <a:path extrusionOk="0" h="2636" w="1407">
                    <a:moveTo>
                      <a:pt x="907" y="0"/>
                    </a:moveTo>
                    <a:cubicBezTo>
                      <a:pt x="660" y="0"/>
                      <a:pt x="452" y="103"/>
                      <a:pt x="405" y="347"/>
                    </a:cubicBezTo>
                    <a:cubicBezTo>
                      <a:pt x="354" y="610"/>
                      <a:pt x="370" y="1020"/>
                      <a:pt x="370" y="1266"/>
                    </a:cubicBezTo>
                    <a:cubicBezTo>
                      <a:pt x="370" y="1512"/>
                      <a:pt x="30" y="2022"/>
                      <a:pt x="14" y="2317"/>
                    </a:cubicBezTo>
                    <a:cubicBezTo>
                      <a:pt x="1" y="2545"/>
                      <a:pt x="249" y="2636"/>
                      <a:pt x="434" y="2636"/>
                    </a:cubicBezTo>
                    <a:cubicBezTo>
                      <a:pt x="490" y="2636"/>
                      <a:pt x="539" y="2628"/>
                      <a:pt x="574" y="2613"/>
                    </a:cubicBezTo>
                    <a:cubicBezTo>
                      <a:pt x="727" y="2547"/>
                      <a:pt x="710" y="1775"/>
                      <a:pt x="744" y="1512"/>
                    </a:cubicBezTo>
                    <a:cubicBezTo>
                      <a:pt x="778" y="1249"/>
                      <a:pt x="964" y="938"/>
                      <a:pt x="1185" y="643"/>
                    </a:cubicBezTo>
                    <a:cubicBezTo>
                      <a:pt x="1406" y="347"/>
                      <a:pt x="1224" y="18"/>
                      <a:pt x="964" y="2"/>
                    </a:cubicBezTo>
                    <a:cubicBezTo>
                      <a:pt x="945" y="1"/>
                      <a:pt x="926" y="0"/>
                      <a:pt x="9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55"/>
              <p:cNvSpPr/>
              <p:nvPr/>
            </p:nvSpPr>
            <p:spPr>
              <a:xfrm>
                <a:off x="6602398" y="3079429"/>
                <a:ext cx="21958" cy="42444"/>
              </a:xfrm>
              <a:custGeom>
                <a:rect b="b" l="l" r="r" t="t"/>
                <a:pathLst>
                  <a:path extrusionOk="0" h="1846" w="955">
                    <a:moveTo>
                      <a:pt x="598" y="1"/>
                    </a:moveTo>
                    <a:cubicBezTo>
                      <a:pt x="584" y="1"/>
                      <a:pt x="570" y="2"/>
                      <a:pt x="555" y="5"/>
                    </a:cubicBezTo>
                    <a:cubicBezTo>
                      <a:pt x="283" y="54"/>
                      <a:pt x="250" y="481"/>
                      <a:pt x="283" y="858"/>
                    </a:cubicBezTo>
                    <a:cubicBezTo>
                      <a:pt x="318" y="1235"/>
                      <a:pt x="97" y="1220"/>
                      <a:pt x="46" y="1515"/>
                    </a:cubicBezTo>
                    <a:cubicBezTo>
                      <a:pt x="0" y="1778"/>
                      <a:pt x="143" y="1846"/>
                      <a:pt x="319" y="1846"/>
                    </a:cubicBezTo>
                    <a:cubicBezTo>
                      <a:pt x="341" y="1846"/>
                      <a:pt x="363" y="1845"/>
                      <a:pt x="386" y="1843"/>
                    </a:cubicBezTo>
                    <a:cubicBezTo>
                      <a:pt x="589" y="1827"/>
                      <a:pt x="539" y="1466"/>
                      <a:pt x="589" y="1235"/>
                    </a:cubicBezTo>
                    <a:cubicBezTo>
                      <a:pt x="640" y="1006"/>
                      <a:pt x="691" y="826"/>
                      <a:pt x="827" y="530"/>
                    </a:cubicBezTo>
                    <a:cubicBezTo>
                      <a:pt x="954" y="254"/>
                      <a:pt x="797" y="1"/>
                      <a:pt x="5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55"/>
              <p:cNvSpPr/>
              <p:nvPr/>
            </p:nvSpPr>
            <p:spPr>
              <a:xfrm>
                <a:off x="6597983" y="3122930"/>
                <a:ext cx="18647" cy="28120"/>
              </a:xfrm>
              <a:custGeom>
                <a:rect b="b" l="l" r="r" t="t"/>
                <a:pathLst>
                  <a:path extrusionOk="0" h="1223" w="811">
                    <a:moveTo>
                      <a:pt x="395" y="0"/>
                    </a:moveTo>
                    <a:cubicBezTo>
                      <a:pt x="388" y="0"/>
                      <a:pt x="381" y="1"/>
                      <a:pt x="374" y="1"/>
                    </a:cubicBezTo>
                    <a:cubicBezTo>
                      <a:pt x="153" y="17"/>
                      <a:pt x="86" y="82"/>
                      <a:pt x="102" y="264"/>
                    </a:cubicBezTo>
                    <a:cubicBezTo>
                      <a:pt x="119" y="444"/>
                      <a:pt x="137" y="559"/>
                      <a:pt x="68" y="806"/>
                    </a:cubicBezTo>
                    <a:cubicBezTo>
                      <a:pt x="0" y="1052"/>
                      <a:pt x="51" y="1101"/>
                      <a:pt x="153" y="1183"/>
                    </a:cubicBezTo>
                    <a:cubicBezTo>
                      <a:pt x="187" y="1210"/>
                      <a:pt x="229" y="1223"/>
                      <a:pt x="269" y="1223"/>
                    </a:cubicBezTo>
                    <a:cubicBezTo>
                      <a:pt x="350" y="1223"/>
                      <a:pt x="425" y="1172"/>
                      <a:pt x="425" y="1084"/>
                    </a:cubicBezTo>
                    <a:cubicBezTo>
                      <a:pt x="425" y="953"/>
                      <a:pt x="543" y="707"/>
                      <a:pt x="680" y="444"/>
                    </a:cubicBezTo>
                    <a:cubicBezTo>
                      <a:pt x="810" y="191"/>
                      <a:pt x="580" y="0"/>
                      <a:pt x="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55"/>
              <p:cNvSpPr/>
              <p:nvPr/>
            </p:nvSpPr>
            <p:spPr>
              <a:xfrm>
                <a:off x="6634679" y="3065932"/>
                <a:ext cx="17589" cy="34420"/>
              </a:xfrm>
              <a:custGeom>
                <a:rect b="b" l="l" r="r" t="t"/>
                <a:pathLst>
                  <a:path extrusionOk="0" h="1497" w="765">
                    <a:moveTo>
                      <a:pt x="323" y="1"/>
                    </a:moveTo>
                    <a:cubicBezTo>
                      <a:pt x="234" y="1"/>
                      <a:pt x="189" y="41"/>
                      <a:pt x="153" y="181"/>
                    </a:cubicBezTo>
                    <a:cubicBezTo>
                      <a:pt x="102" y="378"/>
                      <a:pt x="187" y="575"/>
                      <a:pt x="187" y="822"/>
                    </a:cubicBezTo>
                    <a:cubicBezTo>
                      <a:pt x="187" y="1068"/>
                      <a:pt x="1" y="1297"/>
                      <a:pt x="120" y="1413"/>
                    </a:cubicBezTo>
                    <a:cubicBezTo>
                      <a:pt x="177" y="1468"/>
                      <a:pt x="250" y="1497"/>
                      <a:pt x="314" y="1497"/>
                    </a:cubicBezTo>
                    <a:cubicBezTo>
                      <a:pt x="383" y="1497"/>
                      <a:pt x="441" y="1464"/>
                      <a:pt x="458" y="1396"/>
                    </a:cubicBezTo>
                    <a:cubicBezTo>
                      <a:pt x="493" y="1265"/>
                      <a:pt x="527" y="903"/>
                      <a:pt x="646" y="608"/>
                    </a:cubicBezTo>
                    <a:cubicBezTo>
                      <a:pt x="765" y="312"/>
                      <a:pt x="646" y="50"/>
                      <a:pt x="458" y="17"/>
                    </a:cubicBezTo>
                    <a:cubicBezTo>
                      <a:pt x="404" y="8"/>
                      <a:pt x="360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4" name="Google Shape;884;p55"/>
              <p:cNvSpPr/>
              <p:nvPr/>
            </p:nvSpPr>
            <p:spPr>
              <a:xfrm>
                <a:off x="6639737" y="3011946"/>
                <a:ext cx="28925" cy="53182"/>
              </a:xfrm>
              <a:custGeom>
                <a:rect b="b" l="l" r="r" t="t"/>
                <a:pathLst>
                  <a:path extrusionOk="0" h="2313" w="1258">
                    <a:moveTo>
                      <a:pt x="816" y="1"/>
                    </a:moveTo>
                    <a:cubicBezTo>
                      <a:pt x="595" y="1"/>
                      <a:pt x="357" y="297"/>
                      <a:pt x="426" y="559"/>
                    </a:cubicBezTo>
                    <a:cubicBezTo>
                      <a:pt x="494" y="822"/>
                      <a:pt x="476" y="1052"/>
                      <a:pt x="392" y="1298"/>
                    </a:cubicBezTo>
                    <a:cubicBezTo>
                      <a:pt x="306" y="1544"/>
                      <a:pt x="1" y="1971"/>
                      <a:pt x="273" y="2250"/>
                    </a:cubicBezTo>
                    <a:cubicBezTo>
                      <a:pt x="315" y="2293"/>
                      <a:pt x="365" y="2313"/>
                      <a:pt x="417" y="2313"/>
                    </a:cubicBezTo>
                    <a:cubicBezTo>
                      <a:pt x="577" y="2313"/>
                      <a:pt x="752" y="2125"/>
                      <a:pt x="765" y="1889"/>
                    </a:cubicBezTo>
                    <a:cubicBezTo>
                      <a:pt x="782" y="1577"/>
                      <a:pt x="680" y="1381"/>
                      <a:pt x="850" y="1101"/>
                    </a:cubicBezTo>
                    <a:cubicBezTo>
                      <a:pt x="1020" y="822"/>
                      <a:pt x="1258" y="526"/>
                      <a:pt x="1190" y="280"/>
                    </a:cubicBezTo>
                    <a:cubicBezTo>
                      <a:pt x="1121" y="34"/>
                      <a:pt x="1037" y="1"/>
                      <a:pt x="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55"/>
              <p:cNvSpPr/>
              <p:nvPr/>
            </p:nvSpPr>
            <p:spPr>
              <a:xfrm>
                <a:off x="6627850" y="3101432"/>
                <a:ext cx="17796" cy="23176"/>
              </a:xfrm>
              <a:custGeom>
                <a:rect b="b" l="l" r="r" t="t"/>
                <a:pathLst>
                  <a:path extrusionOk="0" h="1008" w="774">
                    <a:moveTo>
                      <a:pt x="433" y="0"/>
                    </a:moveTo>
                    <a:cubicBezTo>
                      <a:pt x="145" y="0"/>
                      <a:pt x="77" y="197"/>
                      <a:pt x="94" y="394"/>
                    </a:cubicBezTo>
                    <a:cubicBezTo>
                      <a:pt x="111" y="591"/>
                      <a:pt x="26" y="640"/>
                      <a:pt x="9" y="854"/>
                    </a:cubicBezTo>
                    <a:cubicBezTo>
                      <a:pt x="0" y="963"/>
                      <a:pt x="67" y="1008"/>
                      <a:pt x="139" y="1008"/>
                    </a:cubicBezTo>
                    <a:cubicBezTo>
                      <a:pt x="208" y="1008"/>
                      <a:pt x="281" y="967"/>
                      <a:pt x="298" y="903"/>
                    </a:cubicBezTo>
                    <a:cubicBezTo>
                      <a:pt x="331" y="771"/>
                      <a:pt x="501" y="541"/>
                      <a:pt x="637" y="361"/>
                    </a:cubicBezTo>
                    <a:cubicBezTo>
                      <a:pt x="773" y="180"/>
                      <a:pt x="654" y="0"/>
                      <a:pt x="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55"/>
              <p:cNvSpPr/>
              <p:nvPr/>
            </p:nvSpPr>
            <p:spPr>
              <a:xfrm>
                <a:off x="6650704" y="2937636"/>
                <a:ext cx="22257" cy="74450"/>
              </a:xfrm>
              <a:custGeom>
                <a:rect b="b" l="l" r="r" t="t"/>
                <a:pathLst>
                  <a:path extrusionOk="0" h="3238" w="968">
                    <a:moveTo>
                      <a:pt x="377" y="0"/>
                    </a:moveTo>
                    <a:cubicBezTo>
                      <a:pt x="257" y="0"/>
                      <a:pt x="153" y="51"/>
                      <a:pt x="118" y="179"/>
                    </a:cubicBezTo>
                    <a:cubicBezTo>
                      <a:pt x="33" y="492"/>
                      <a:pt x="373" y="1033"/>
                      <a:pt x="322" y="1493"/>
                    </a:cubicBezTo>
                    <a:cubicBezTo>
                      <a:pt x="271" y="1953"/>
                      <a:pt x="84" y="2396"/>
                      <a:pt x="84" y="2675"/>
                    </a:cubicBezTo>
                    <a:cubicBezTo>
                      <a:pt x="84" y="2954"/>
                      <a:pt x="0" y="3200"/>
                      <a:pt x="339" y="3233"/>
                    </a:cubicBezTo>
                    <a:cubicBezTo>
                      <a:pt x="372" y="3236"/>
                      <a:pt x="403" y="3238"/>
                      <a:pt x="434" y="3238"/>
                    </a:cubicBezTo>
                    <a:cubicBezTo>
                      <a:pt x="653" y="3238"/>
                      <a:pt x="801" y="3150"/>
                      <a:pt x="832" y="2904"/>
                    </a:cubicBezTo>
                    <a:cubicBezTo>
                      <a:pt x="865" y="2626"/>
                      <a:pt x="678" y="2051"/>
                      <a:pt x="678" y="1674"/>
                    </a:cubicBezTo>
                    <a:cubicBezTo>
                      <a:pt x="678" y="1296"/>
                      <a:pt x="967" y="442"/>
                      <a:pt x="832" y="229"/>
                    </a:cubicBezTo>
                    <a:cubicBezTo>
                      <a:pt x="751" y="103"/>
                      <a:pt x="548" y="0"/>
                      <a:pt x="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7" name="Google Shape;887;p55"/>
              <p:cNvSpPr/>
              <p:nvPr/>
            </p:nvSpPr>
            <p:spPr>
              <a:xfrm>
                <a:off x="6582946" y="2889191"/>
                <a:ext cx="32833" cy="27453"/>
              </a:xfrm>
              <a:custGeom>
                <a:rect b="b" l="l" r="r" t="t"/>
                <a:pathLst>
                  <a:path extrusionOk="0" h="1194" w="1428">
                    <a:moveTo>
                      <a:pt x="628" y="1"/>
                    </a:moveTo>
                    <a:cubicBezTo>
                      <a:pt x="593" y="1"/>
                      <a:pt x="554" y="3"/>
                      <a:pt x="510" y="9"/>
                    </a:cubicBezTo>
                    <a:cubicBezTo>
                      <a:pt x="115" y="58"/>
                      <a:pt x="1" y="291"/>
                      <a:pt x="1" y="477"/>
                    </a:cubicBezTo>
                    <a:cubicBezTo>
                      <a:pt x="1" y="833"/>
                      <a:pt x="472" y="1153"/>
                      <a:pt x="689" y="1191"/>
                    </a:cubicBezTo>
                    <a:cubicBezTo>
                      <a:pt x="701" y="1193"/>
                      <a:pt x="715" y="1194"/>
                      <a:pt x="728" y="1194"/>
                    </a:cubicBezTo>
                    <a:cubicBezTo>
                      <a:pt x="939" y="1194"/>
                      <a:pt x="1205" y="931"/>
                      <a:pt x="1313" y="710"/>
                    </a:cubicBezTo>
                    <a:cubicBezTo>
                      <a:pt x="1428" y="477"/>
                      <a:pt x="1274" y="353"/>
                      <a:pt x="1109" y="255"/>
                    </a:cubicBezTo>
                    <a:cubicBezTo>
                      <a:pt x="961" y="167"/>
                      <a:pt x="915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55"/>
              <p:cNvSpPr/>
              <p:nvPr/>
            </p:nvSpPr>
            <p:spPr>
              <a:xfrm>
                <a:off x="6603892" y="2872682"/>
                <a:ext cx="40260" cy="26096"/>
              </a:xfrm>
              <a:custGeom>
                <a:rect b="b" l="l" r="r" t="t"/>
                <a:pathLst>
                  <a:path extrusionOk="0" h="1135" w="1751">
                    <a:moveTo>
                      <a:pt x="821" y="41"/>
                    </a:moveTo>
                    <a:cubicBezTo>
                      <a:pt x="784" y="41"/>
                      <a:pt x="749" y="44"/>
                      <a:pt x="720" y="49"/>
                    </a:cubicBezTo>
                    <a:cubicBezTo>
                      <a:pt x="465" y="98"/>
                      <a:pt x="287" y="0"/>
                      <a:pt x="109" y="259"/>
                    </a:cubicBezTo>
                    <a:cubicBezTo>
                      <a:pt x="1" y="414"/>
                      <a:pt x="7" y="763"/>
                      <a:pt x="198" y="911"/>
                    </a:cubicBezTo>
                    <a:cubicBezTo>
                      <a:pt x="342" y="1023"/>
                      <a:pt x="523" y="1134"/>
                      <a:pt x="701" y="1134"/>
                    </a:cubicBezTo>
                    <a:cubicBezTo>
                      <a:pt x="759" y="1134"/>
                      <a:pt x="816" y="1123"/>
                      <a:pt x="872" y="1096"/>
                    </a:cubicBezTo>
                    <a:cubicBezTo>
                      <a:pt x="1101" y="985"/>
                      <a:pt x="962" y="727"/>
                      <a:pt x="1229" y="665"/>
                    </a:cubicBezTo>
                    <a:cubicBezTo>
                      <a:pt x="1496" y="603"/>
                      <a:pt x="1750" y="566"/>
                      <a:pt x="1649" y="369"/>
                    </a:cubicBezTo>
                    <a:cubicBezTo>
                      <a:pt x="1559" y="195"/>
                      <a:pt x="1102" y="41"/>
                      <a:pt x="821" y="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55"/>
              <p:cNvSpPr/>
              <p:nvPr/>
            </p:nvSpPr>
            <p:spPr>
              <a:xfrm>
                <a:off x="6613687" y="2898250"/>
                <a:ext cx="29315" cy="36949"/>
              </a:xfrm>
              <a:custGeom>
                <a:rect b="b" l="l" r="r" t="t"/>
                <a:pathLst>
                  <a:path extrusionOk="0" h="1607" w="1275">
                    <a:moveTo>
                      <a:pt x="535" y="0"/>
                    </a:moveTo>
                    <a:cubicBezTo>
                      <a:pt x="410" y="0"/>
                      <a:pt x="350" y="49"/>
                      <a:pt x="230" y="156"/>
                    </a:cubicBezTo>
                    <a:cubicBezTo>
                      <a:pt x="64" y="304"/>
                      <a:pt x="128" y="562"/>
                      <a:pt x="192" y="784"/>
                    </a:cubicBezTo>
                    <a:cubicBezTo>
                      <a:pt x="255" y="1006"/>
                      <a:pt x="1" y="1227"/>
                      <a:pt x="179" y="1449"/>
                    </a:cubicBezTo>
                    <a:cubicBezTo>
                      <a:pt x="272" y="1564"/>
                      <a:pt x="429" y="1606"/>
                      <a:pt x="588" y="1606"/>
                    </a:cubicBezTo>
                    <a:cubicBezTo>
                      <a:pt x="735" y="1606"/>
                      <a:pt x="883" y="1570"/>
                      <a:pt x="982" y="1523"/>
                    </a:cubicBezTo>
                    <a:cubicBezTo>
                      <a:pt x="1185" y="1424"/>
                      <a:pt x="1096" y="1153"/>
                      <a:pt x="1058" y="994"/>
                    </a:cubicBezTo>
                    <a:cubicBezTo>
                      <a:pt x="1019" y="833"/>
                      <a:pt x="1146" y="723"/>
                      <a:pt x="1211" y="439"/>
                    </a:cubicBezTo>
                    <a:cubicBezTo>
                      <a:pt x="1274" y="157"/>
                      <a:pt x="1064" y="85"/>
                      <a:pt x="714" y="21"/>
                    </a:cubicBezTo>
                    <a:cubicBezTo>
                      <a:pt x="640" y="8"/>
                      <a:pt x="583" y="0"/>
                      <a:pt x="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55"/>
              <p:cNvSpPr/>
              <p:nvPr/>
            </p:nvSpPr>
            <p:spPr>
              <a:xfrm>
                <a:off x="6630678" y="2885374"/>
                <a:ext cx="32810" cy="19314"/>
              </a:xfrm>
              <a:custGeom>
                <a:rect b="b" l="l" r="r" t="t"/>
                <a:pathLst>
                  <a:path extrusionOk="0" h="840" w="1427">
                    <a:moveTo>
                      <a:pt x="801" y="0"/>
                    </a:moveTo>
                    <a:cubicBezTo>
                      <a:pt x="534" y="0"/>
                      <a:pt x="386" y="225"/>
                      <a:pt x="217" y="248"/>
                    </a:cubicBezTo>
                    <a:cubicBezTo>
                      <a:pt x="38" y="273"/>
                      <a:pt x="1" y="359"/>
                      <a:pt x="128" y="519"/>
                    </a:cubicBezTo>
                    <a:cubicBezTo>
                      <a:pt x="255" y="679"/>
                      <a:pt x="407" y="840"/>
                      <a:pt x="777" y="840"/>
                    </a:cubicBezTo>
                    <a:cubicBezTo>
                      <a:pt x="1058" y="840"/>
                      <a:pt x="1402" y="790"/>
                      <a:pt x="1414" y="495"/>
                    </a:cubicBezTo>
                    <a:cubicBezTo>
                      <a:pt x="1427" y="199"/>
                      <a:pt x="1134" y="27"/>
                      <a:pt x="841" y="2"/>
                    </a:cubicBezTo>
                    <a:cubicBezTo>
                      <a:pt x="827" y="1"/>
                      <a:pt x="814" y="0"/>
                      <a:pt x="8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55"/>
              <p:cNvSpPr/>
              <p:nvPr/>
            </p:nvSpPr>
            <p:spPr>
              <a:xfrm>
                <a:off x="6650566" y="2906044"/>
                <a:ext cx="35477" cy="30304"/>
              </a:xfrm>
              <a:custGeom>
                <a:rect b="b" l="l" r="r" t="t"/>
                <a:pathLst>
                  <a:path extrusionOk="0" h="1318" w="1543">
                    <a:moveTo>
                      <a:pt x="1032" y="1"/>
                    </a:moveTo>
                    <a:cubicBezTo>
                      <a:pt x="878" y="1"/>
                      <a:pt x="806" y="32"/>
                      <a:pt x="710" y="32"/>
                    </a:cubicBezTo>
                    <a:cubicBezTo>
                      <a:pt x="688" y="32"/>
                      <a:pt x="664" y="31"/>
                      <a:pt x="638" y="26"/>
                    </a:cubicBezTo>
                    <a:cubicBezTo>
                      <a:pt x="592" y="19"/>
                      <a:pt x="549" y="12"/>
                      <a:pt x="512" y="12"/>
                    </a:cubicBezTo>
                    <a:cubicBezTo>
                      <a:pt x="423" y="12"/>
                      <a:pt x="359" y="51"/>
                      <a:pt x="332" y="223"/>
                    </a:cubicBezTo>
                    <a:cubicBezTo>
                      <a:pt x="291" y="491"/>
                      <a:pt x="1" y="704"/>
                      <a:pt x="64" y="926"/>
                    </a:cubicBezTo>
                    <a:cubicBezTo>
                      <a:pt x="122" y="1121"/>
                      <a:pt x="367" y="1318"/>
                      <a:pt x="591" y="1318"/>
                    </a:cubicBezTo>
                    <a:cubicBezTo>
                      <a:pt x="620" y="1318"/>
                      <a:pt x="648" y="1314"/>
                      <a:pt x="676" y="1307"/>
                    </a:cubicBezTo>
                    <a:cubicBezTo>
                      <a:pt x="918" y="1246"/>
                      <a:pt x="867" y="1074"/>
                      <a:pt x="1045" y="962"/>
                    </a:cubicBezTo>
                    <a:cubicBezTo>
                      <a:pt x="1223" y="852"/>
                      <a:pt x="1542" y="704"/>
                      <a:pt x="1491" y="445"/>
                    </a:cubicBezTo>
                    <a:cubicBezTo>
                      <a:pt x="1440" y="187"/>
                      <a:pt x="1338" y="15"/>
                      <a:pt x="1096" y="2"/>
                    </a:cubicBezTo>
                    <a:cubicBezTo>
                      <a:pt x="1073" y="1"/>
                      <a:pt x="1052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55"/>
              <p:cNvSpPr/>
              <p:nvPr/>
            </p:nvSpPr>
            <p:spPr>
              <a:xfrm>
                <a:off x="6960042" y="1923723"/>
                <a:ext cx="158280" cy="209508"/>
              </a:xfrm>
              <a:custGeom>
                <a:rect b="b" l="l" r="r" t="t"/>
                <a:pathLst>
                  <a:path extrusionOk="0" h="9112" w="6884">
                    <a:moveTo>
                      <a:pt x="5882" y="0"/>
                    </a:moveTo>
                    <a:cubicBezTo>
                      <a:pt x="5866" y="0"/>
                      <a:pt x="5849" y="0"/>
                      <a:pt x="5832" y="1"/>
                    </a:cubicBezTo>
                    <a:cubicBezTo>
                      <a:pt x="4762" y="25"/>
                      <a:pt x="4406" y="518"/>
                      <a:pt x="4177" y="887"/>
                    </a:cubicBezTo>
                    <a:cubicBezTo>
                      <a:pt x="4090" y="1026"/>
                      <a:pt x="3925" y="1078"/>
                      <a:pt x="3716" y="1078"/>
                    </a:cubicBezTo>
                    <a:cubicBezTo>
                      <a:pt x="3371" y="1078"/>
                      <a:pt x="2909" y="936"/>
                      <a:pt x="2496" y="813"/>
                    </a:cubicBezTo>
                    <a:cubicBezTo>
                      <a:pt x="2446" y="798"/>
                      <a:pt x="2397" y="792"/>
                      <a:pt x="2347" y="792"/>
                    </a:cubicBezTo>
                    <a:cubicBezTo>
                      <a:pt x="2047" y="792"/>
                      <a:pt x="1733" y="1023"/>
                      <a:pt x="1327" y="1106"/>
                    </a:cubicBezTo>
                    <a:cubicBezTo>
                      <a:pt x="897" y="1194"/>
                      <a:pt x="309" y="1063"/>
                      <a:pt x="586" y="1331"/>
                    </a:cubicBezTo>
                    <a:cubicBezTo>
                      <a:pt x="1146" y="1872"/>
                      <a:pt x="1528" y="2858"/>
                      <a:pt x="1280" y="3618"/>
                    </a:cubicBezTo>
                    <a:cubicBezTo>
                      <a:pt x="1044" y="4344"/>
                      <a:pt x="1" y="4679"/>
                      <a:pt x="1" y="4679"/>
                    </a:cubicBezTo>
                    <a:cubicBezTo>
                      <a:pt x="51" y="4925"/>
                      <a:pt x="560" y="4999"/>
                      <a:pt x="1095" y="5172"/>
                    </a:cubicBezTo>
                    <a:cubicBezTo>
                      <a:pt x="1630" y="5344"/>
                      <a:pt x="1630" y="6132"/>
                      <a:pt x="1681" y="6649"/>
                    </a:cubicBezTo>
                    <a:cubicBezTo>
                      <a:pt x="1729" y="7136"/>
                      <a:pt x="1746" y="9112"/>
                      <a:pt x="2202" y="9112"/>
                    </a:cubicBezTo>
                    <a:cubicBezTo>
                      <a:pt x="2230" y="9112"/>
                      <a:pt x="2260" y="9104"/>
                      <a:pt x="2292" y="9088"/>
                    </a:cubicBezTo>
                    <a:cubicBezTo>
                      <a:pt x="3210" y="8620"/>
                      <a:pt x="3081" y="7191"/>
                      <a:pt x="3413" y="5960"/>
                    </a:cubicBezTo>
                    <a:cubicBezTo>
                      <a:pt x="3744" y="4728"/>
                      <a:pt x="5960" y="1232"/>
                      <a:pt x="6138" y="986"/>
                    </a:cubicBezTo>
                    <a:cubicBezTo>
                      <a:pt x="6313" y="744"/>
                      <a:pt x="6883" y="0"/>
                      <a:pt x="5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p55"/>
              <p:cNvSpPr/>
              <p:nvPr/>
            </p:nvSpPr>
            <p:spPr>
              <a:xfrm>
                <a:off x="6952523" y="1889649"/>
                <a:ext cx="276508" cy="57895"/>
              </a:xfrm>
              <a:custGeom>
                <a:rect b="b" l="l" r="r" t="t"/>
                <a:pathLst>
                  <a:path extrusionOk="0" h="2518" w="12026">
                    <a:moveTo>
                      <a:pt x="2008" y="1"/>
                    </a:moveTo>
                    <a:cubicBezTo>
                      <a:pt x="1604" y="1"/>
                      <a:pt x="1252" y="38"/>
                      <a:pt x="998" y="128"/>
                    </a:cubicBezTo>
                    <a:cubicBezTo>
                      <a:pt x="1" y="480"/>
                      <a:pt x="745" y="968"/>
                      <a:pt x="1347" y="968"/>
                    </a:cubicBezTo>
                    <a:cubicBezTo>
                      <a:pt x="1375" y="968"/>
                      <a:pt x="1404" y="967"/>
                      <a:pt x="1431" y="965"/>
                    </a:cubicBezTo>
                    <a:cubicBezTo>
                      <a:pt x="1644" y="948"/>
                      <a:pt x="1940" y="937"/>
                      <a:pt x="2262" y="937"/>
                    </a:cubicBezTo>
                    <a:cubicBezTo>
                      <a:pt x="2866" y="937"/>
                      <a:pt x="3562" y="976"/>
                      <a:pt x="3977" y="1088"/>
                    </a:cubicBezTo>
                    <a:cubicBezTo>
                      <a:pt x="4608" y="1259"/>
                      <a:pt x="8535" y="2517"/>
                      <a:pt x="10269" y="2517"/>
                    </a:cubicBezTo>
                    <a:cubicBezTo>
                      <a:pt x="10286" y="2517"/>
                      <a:pt x="10303" y="2517"/>
                      <a:pt x="10319" y="2517"/>
                    </a:cubicBezTo>
                    <a:cubicBezTo>
                      <a:pt x="12025" y="2492"/>
                      <a:pt x="11770" y="2000"/>
                      <a:pt x="11732" y="1815"/>
                    </a:cubicBezTo>
                    <a:cubicBezTo>
                      <a:pt x="11694" y="1630"/>
                      <a:pt x="11464" y="1236"/>
                      <a:pt x="11159" y="1113"/>
                    </a:cubicBezTo>
                    <a:cubicBezTo>
                      <a:pt x="11159" y="1113"/>
                      <a:pt x="7262" y="965"/>
                      <a:pt x="5990" y="621"/>
                    </a:cubicBezTo>
                    <a:cubicBezTo>
                      <a:pt x="5027" y="360"/>
                      <a:pt x="3262" y="1"/>
                      <a:pt x="20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55"/>
              <p:cNvSpPr/>
              <p:nvPr/>
            </p:nvSpPr>
            <p:spPr>
              <a:xfrm>
                <a:off x="6906171" y="1901743"/>
                <a:ext cx="104248" cy="45157"/>
              </a:xfrm>
              <a:custGeom>
                <a:rect b="b" l="l" r="r" t="t"/>
                <a:pathLst>
                  <a:path extrusionOk="0" h="1964" w="4534">
                    <a:moveTo>
                      <a:pt x="2271" y="0"/>
                    </a:moveTo>
                    <a:cubicBezTo>
                      <a:pt x="2271" y="0"/>
                      <a:pt x="1172" y="177"/>
                      <a:pt x="587" y="867"/>
                    </a:cubicBezTo>
                    <a:cubicBezTo>
                      <a:pt x="1" y="1556"/>
                      <a:pt x="841" y="1852"/>
                      <a:pt x="1070" y="1877"/>
                    </a:cubicBezTo>
                    <a:cubicBezTo>
                      <a:pt x="1073" y="1877"/>
                      <a:pt x="1076" y="1878"/>
                      <a:pt x="1079" y="1878"/>
                    </a:cubicBezTo>
                    <a:cubicBezTo>
                      <a:pt x="1185" y="1878"/>
                      <a:pt x="1381" y="1705"/>
                      <a:pt x="1707" y="1703"/>
                    </a:cubicBezTo>
                    <a:cubicBezTo>
                      <a:pt x="1709" y="1703"/>
                      <a:pt x="1711" y="1703"/>
                      <a:pt x="1713" y="1703"/>
                    </a:cubicBezTo>
                    <a:cubicBezTo>
                      <a:pt x="2114" y="1703"/>
                      <a:pt x="2528" y="1892"/>
                      <a:pt x="2903" y="1950"/>
                    </a:cubicBezTo>
                    <a:cubicBezTo>
                      <a:pt x="2960" y="1959"/>
                      <a:pt x="3024" y="1963"/>
                      <a:pt x="3094" y="1963"/>
                    </a:cubicBezTo>
                    <a:cubicBezTo>
                      <a:pt x="3572" y="1963"/>
                      <a:pt x="4295" y="1762"/>
                      <a:pt x="4406" y="1482"/>
                    </a:cubicBezTo>
                    <a:cubicBezTo>
                      <a:pt x="4533" y="1162"/>
                      <a:pt x="3769" y="571"/>
                      <a:pt x="3769" y="571"/>
                    </a:cubicBezTo>
                    <a:cubicBezTo>
                      <a:pt x="3769" y="571"/>
                      <a:pt x="3604" y="587"/>
                      <a:pt x="3400" y="587"/>
                    </a:cubicBezTo>
                    <a:cubicBezTo>
                      <a:pt x="3201" y="587"/>
                      <a:pt x="2965" y="572"/>
                      <a:pt x="2811" y="513"/>
                    </a:cubicBezTo>
                    <a:cubicBezTo>
                      <a:pt x="2401" y="358"/>
                      <a:pt x="2271" y="0"/>
                      <a:pt x="2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55"/>
              <p:cNvSpPr/>
              <p:nvPr/>
            </p:nvSpPr>
            <p:spPr>
              <a:xfrm>
                <a:off x="7503326" y="1942830"/>
                <a:ext cx="241237" cy="583665"/>
              </a:xfrm>
              <a:custGeom>
                <a:rect b="b" l="l" r="r" t="t"/>
                <a:pathLst>
                  <a:path extrusionOk="0" h="25385" w="10492">
                    <a:moveTo>
                      <a:pt x="2056" y="1"/>
                    </a:moveTo>
                    <a:cubicBezTo>
                      <a:pt x="1977" y="1"/>
                      <a:pt x="1892" y="12"/>
                      <a:pt x="1800" y="39"/>
                    </a:cubicBezTo>
                    <a:cubicBezTo>
                      <a:pt x="1120" y="236"/>
                      <a:pt x="0" y="1976"/>
                      <a:pt x="510" y="2830"/>
                    </a:cubicBezTo>
                    <a:cubicBezTo>
                      <a:pt x="981" y="3623"/>
                      <a:pt x="1662" y="3651"/>
                      <a:pt x="1758" y="3651"/>
                    </a:cubicBezTo>
                    <a:cubicBezTo>
                      <a:pt x="1766" y="3651"/>
                      <a:pt x="1770" y="3651"/>
                      <a:pt x="1770" y="3651"/>
                    </a:cubicBezTo>
                    <a:cubicBezTo>
                      <a:pt x="1770" y="3651"/>
                      <a:pt x="2750" y="7361"/>
                      <a:pt x="3158" y="8774"/>
                    </a:cubicBezTo>
                    <a:cubicBezTo>
                      <a:pt x="3565" y="10186"/>
                      <a:pt x="4482" y="14815"/>
                      <a:pt x="4686" y="15406"/>
                    </a:cubicBezTo>
                    <a:cubicBezTo>
                      <a:pt x="4890" y="15997"/>
                      <a:pt x="5806" y="21513"/>
                      <a:pt x="5466" y="22629"/>
                    </a:cubicBezTo>
                    <a:cubicBezTo>
                      <a:pt x="5128" y="23746"/>
                      <a:pt x="4465" y="24255"/>
                      <a:pt x="4788" y="24567"/>
                    </a:cubicBezTo>
                    <a:cubicBezTo>
                      <a:pt x="5110" y="24879"/>
                      <a:pt x="5773" y="24862"/>
                      <a:pt x="6010" y="25092"/>
                    </a:cubicBezTo>
                    <a:cubicBezTo>
                      <a:pt x="6173" y="25250"/>
                      <a:pt x="6376" y="25384"/>
                      <a:pt x="6559" y="25384"/>
                    </a:cubicBezTo>
                    <a:cubicBezTo>
                      <a:pt x="6642" y="25384"/>
                      <a:pt x="6722" y="25356"/>
                      <a:pt x="6791" y="25289"/>
                    </a:cubicBezTo>
                    <a:cubicBezTo>
                      <a:pt x="7012" y="25075"/>
                      <a:pt x="7809" y="24402"/>
                      <a:pt x="8149" y="24402"/>
                    </a:cubicBezTo>
                    <a:cubicBezTo>
                      <a:pt x="8489" y="24402"/>
                      <a:pt x="9219" y="24190"/>
                      <a:pt x="9439" y="23976"/>
                    </a:cubicBezTo>
                    <a:cubicBezTo>
                      <a:pt x="9660" y="23762"/>
                      <a:pt x="10492" y="23515"/>
                      <a:pt x="10254" y="22892"/>
                    </a:cubicBezTo>
                    <a:cubicBezTo>
                      <a:pt x="10016" y="22268"/>
                      <a:pt x="8251" y="20298"/>
                      <a:pt x="8013" y="19411"/>
                    </a:cubicBezTo>
                    <a:cubicBezTo>
                      <a:pt x="7776" y="18525"/>
                      <a:pt x="7029" y="13041"/>
                      <a:pt x="6689" y="11794"/>
                    </a:cubicBezTo>
                    <a:cubicBezTo>
                      <a:pt x="6350" y="10546"/>
                      <a:pt x="4923" y="6475"/>
                      <a:pt x="4923" y="5293"/>
                    </a:cubicBezTo>
                    <a:cubicBezTo>
                      <a:pt x="4923" y="4111"/>
                      <a:pt x="5195" y="2141"/>
                      <a:pt x="4720" y="1386"/>
                    </a:cubicBezTo>
                    <a:cubicBezTo>
                      <a:pt x="4245" y="631"/>
                      <a:pt x="3905" y="466"/>
                      <a:pt x="3158" y="466"/>
                    </a:cubicBezTo>
                    <a:cubicBezTo>
                      <a:pt x="2806" y="466"/>
                      <a:pt x="2555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p55"/>
              <p:cNvSpPr/>
              <p:nvPr/>
            </p:nvSpPr>
            <p:spPr>
              <a:xfrm>
                <a:off x="7643073" y="2499219"/>
                <a:ext cx="199874" cy="390804"/>
              </a:xfrm>
              <a:custGeom>
                <a:rect b="b" l="l" r="r" t="t"/>
                <a:pathLst>
                  <a:path extrusionOk="0" h="16997" w="8693">
                    <a:moveTo>
                      <a:pt x="2608" y="0"/>
                    </a:moveTo>
                    <a:cubicBezTo>
                      <a:pt x="1991" y="0"/>
                      <a:pt x="441" y="1185"/>
                      <a:pt x="441" y="1185"/>
                    </a:cubicBezTo>
                    <a:cubicBezTo>
                      <a:pt x="441" y="1185"/>
                      <a:pt x="0" y="1418"/>
                      <a:pt x="441" y="1845"/>
                    </a:cubicBezTo>
                    <a:cubicBezTo>
                      <a:pt x="883" y="2272"/>
                      <a:pt x="1562" y="2568"/>
                      <a:pt x="1970" y="3454"/>
                    </a:cubicBezTo>
                    <a:cubicBezTo>
                      <a:pt x="2377" y="4341"/>
                      <a:pt x="3463" y="7329"/>
                      <a:pt x="3735" y="8347"/>
                    </a:cubicBezTo>
                    <a:cubicBezTo>
                      <a:pt x="4006" y="9364"/>
                      <a:pt x="4890" y="11729"/>
                      <a:pt x="5331" y="12483"/>
                    </a:cubicBezTo>
                    <a:cubicBezTo>
                      <a:pt x="5773" y="13239"/>
                      <a:pt x="7538" y="16621"/>
                      <a:pt x="7776" y="16850"/>
                    </a:cubicBezTo>
                    <a:cubicBezTo>
                      <a:pt x="7875" y="16946"/>
                      <a:pt x="8050" y="16996"/>
                      <a:pt x="8221" y="16996"/>
                    </a:cubicBezTo>
                    <a:cubicBezTo>
                      <a:pt x="8461" y="16996"/>
                      <a:pt x="8693" y="16897"/>
                      <a:pt x="8693" y="16686"/>
                    </a:cubicBezTo>
                    <a:cubicBezTo>
                      <a:pt x="8693" y="16325"/>
                      <a:pt x="7844" y="15373"/>
                      <a:pt x="7640" y="14717"/>
                    </a:cubicBezTo>
                    <a:cubicBezTo>
                      <a:pt x="7436" y="14060"/>
                      <a:pt x="5840" y="10776"/>
                      <a:pt x="5603" y="9824"/>
                    </a:cubicBezTo>
                    <a:cubicBezTo>
                      <a:pt x="5364" y="8872"/>
                      <a:pt x="4469" y="4866"/>
                      <a:pt x="4469" y="4209"/>
                    </a:cubicBezTo>
                    <a:cubicBezTo>
                      <a:pt x="4469" y="3553"/>
                      <a:pt x="3498" y="2535"/>
                      <a:pt x="3498" y="2174"/>
                    </a:cubicBezTo>
                    <a:cubicBezTo>
                      <a:pt x="3498" y="1812"/>
                      <a:pt x="3178" y="435"/>
                      <a:pt x="2791" y="60"/>
                    </a:cubicBezTo>
                    <a:cubicBezTo>
                      <a:pt x="2748" y="19"/>
                      <a:pt x="2685" y="0"/>
                      <a:pt x="2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55"/>
              <p:cNvSpPr/>
              <p:nvPr/>
            </p:nvSpPr>
            <p:spPr>
              <a:xfrm>
                <a:off x="7703128" y="2488091"/>
                <a:ext cx="207346" cy="395333"/>
              </a:xfrm>
              <a:custGeom>
                <a:rect b="b" l="l" r="r" t="t"/>
                <a:pathLst>
                  <a:path extrusionOk="0" h="17194" w="9018">
                    <a:moveTo>
                      <a:pt x="1663" y="0"/>
                    </a:moveTo>
                    <a:cubicBezTo>
                      <a:pt x="1482" y="0"/>
                      <a:pt x="1316" y="88"/>
                      <a:pt x="1191" y="209"/>
                    </a:cubicBezTo>
                    <a:cubicBezTo>
                      <a:pt x="964" y="429"/>
                      <a:pt x="356" y="372"/>
                      <a:pt x="179" y="544"/>
                    </a:cubicBezTo>
                    <a:cubicBezTo>
                      <a:pt x="1" y="715"/>
                      <a:pt x="443" y="1510"/>
                      <a:pt x="727" y="1785"/>
                    </a:cubicBezTo>
                    <a:cubicBezTo>
                      <a:pt x="1012" y="2060"/>
                      <a:pt x="886" y="2658"/>
                      <a:pt x="783" y="3150"/>
                    </a:cubicBezTo>
                    <a:cubicBezTo>
                      <a:pt x="681" y="3643"/>
                      <a:pt x="1111" y="3721"/>
                      <a:pt x="1607" y="4200"/>
                    </a:cubicBezTo>
                    <a:cubicBezTo>
                      <a:pt x="2103" y="4681"/>
                      <a:pt x="3296" y="7911"/>
                      <a:pt x="3976" y="9126"/>
                    </a:cubicBezTo>
                    <a:cubicBezTo>
                      <a:pt x="4654" y="10341"/>
                      <a:pt x="5266" y="13427"/>
                      <a:pt x="5471" y="14173"/>
                    </a:cubicBezTo>
                    <a:cubicBezTo>
                      <a:pt x="5677" y="14919"/>
                      <a:pt x="5465" y="16715"/>
                      <a:pt x="5843" y="17081"/>
                    </a:cubicBezTo>
                    <a:cubicBezTo>
                      <a:pt x="5927" y="17162"/>
                      <a:pt x="6023" y="17194"/>
                      <a:pt x="6127" y="17194"/>
                    </a:cubicBezTo>
                    <a:cubicBezTo>
                      <a:pt x="6491" y="17194"/>
                      <a:pt x="6963" y="16809"/>
                      <a:pt x="7439" y="16809"/>
                    </a:cubicBezTo>
                    <a:cubicBezTo>
                      <a:pt x="7917" y="16809"/>
                      <a:pt x="8301" y="17081"/>
                      <a:pt x="8568" y="17081"/>
                    </a:cubicBezTo>
                    <a:cubicBezTo>
                      <a:pt x="8643" y="17081"/>
                      <a:pt x="8708" y="17060"/>
                      <a:pt x="8763" y="17006"/>
                    </a:cubicBezTo>
                    <a:cubicBezTo>
                      <a:pt x="9018" y="16760"/>
                      <a:pt x="8322" y="15529"/>
                      <a:pt x="7880" y="14642"/>
                    </a:cubicBezTo>
                    <a:cubicBezTo>
                      <a:pt x="7439" y="13755"/>
                      <a:pt x="6964" y="11686"/>
                      <a:pt x="6488" y="10505"/>
                    </a:cubicBezTo>
                    <a:cubicBezTo>
                      <a:pt x="6012" y="9323"/>
                      <a:pt x="4111" y="5777"/>
                      <a:pt x="3499" y="4791"/>
                    </a:cubicBezTo>
                    <a:cubicBezTo>
                      <a:pt x="2889" y="3806"/>
                      <a:pt x="2515" y="2625"/>
                      <a:pt x="2270" y="2000"/>
                    </a:cubicBezTo>
                    <a:cubicBezTo>
                      <a:pt x="2024" y="1376"/>
                      <a:pt x="2482" y="555"/>
                      <a:pt x="2124" y="209"/>
                    </a:cubicBezTo>
                    <a:cubicBezTo>
                      <a:pt x="1970" y="60"/>
                      <a:pt x="1812" y="0"/>
                      <a:pt x="1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55"/>
              <p:cNvSpPr/>
              <p:nvPr/>
            </p:nvSpPr>
            <p:spPr>
              <a:xfrm>
                <a:off x="7906173" y="2895905"/>
                <a:ext cx="68633" cy="62930"/>
              </a:xfrm>
              <a:custGeom>
                <a:rect b="b" l="l" r="r" t="t"/>
                <a:pathLst>
                  <a:path extrusionOk="0" h="2737" w="2985">
                    <a:moveTo>
                      <a:pt x="774" y="0"/>
                    </a:moveTo>
                    <a:cubicBezTo>
                      <a:pt x="655" y="0"/>
                      <a:pt x="546" y="43"/>
                      <a:pt x="492" y="156"/>
                    </a:cubicBezTo>
                    <a:cubicBezTo>
                      <a:pt x="373" y="402"/>
                      <a:pt x="0" y="649"/>
                      <a:pt x="187" y="895"/>
                    </a:cubicBezTo>
                    <a:cubicBezTo>
                      <a:pt x="373" y="1141"/>
                      <a:pt x="1273" y="1289"/>
                      <a:pt x="1528" y="1650"/>
                    </a:cubicBezTo>
                    <a:cubicBezTo>
                      <a:pt x="1782" y="2011"/>
                      <a:pt x="1817" y="2701"/>
                      <a:pt x="2020" y="2733"/>
                    </a:cubicBezTo>
                    <a:cubicBezTo>
                      <a:pt x="2034" y="2735"/>
                      <a:pt x="2051" y="2736"/>
                      <a:pt x="2070" y="2736"/>
                    </a:cubicBezTo>
                    <a:cubicBezTo>
                      <a:pt x="2326" y="2736"/>
                      <a:pt x="2985" y="2533"/>
                      <a:pt x="2937" y="2273"/>
                    </a:cubicBezTo>
                    <a:cubicBezTo>
                      <a:pt x="2886" y="1994"/>
                      <a:pt x="2699" y="1666"/>
                      <a:pt x="2479" y="1403"/>
                    </a:cubicBezTo>
                    <a:cubicBezTo>
                      <a:pt x="2258" y="1141"/>
                      <a:pt x="1833" y="1026"/>
                      <a:pt x="1629" y="796"/>
                    </a:cubicBezTo>
                    <a:cubicBezTo>
                      <a:pt x="1426" y="566"/>
                      <a:pt x="1358" y="287"/>
                      <a:pt x="1172" y="139"/>
                    </a:cubicBezTo>
                    <a:cubicBezTo>
                      <a:pt x="1073" y="61"/>
                      <a:pt x="916" y="0"/>
                      <a:pt x="7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9" name="Google Shape;899;p55"/>
              <p:cNvSpPr/>
              <p:nvPr/>
            </p:nvSpPr>
            <p:spPr>
              <a:xfrm>
                <a:off x="7955721" y="2955753"/>
                <a:ext cx="39087" cy="54561"/>
              </a:xfrm>
              <a:custGeom>
                <a:rect b="b" l="l" r="r" t="t"/>
                <a:pathLst>
                  <a:path extrusionOk="0" h="2373" w="1700">
                    <a:moveTo>
                      <a:pt x="729" y="0"/>
                    </a:moveTo>
                    <a:cubicBezTo>
                      <a:pt x="388" y="0"/>
                      <a:pt x="0" y="213"/>
                      <a:pt x="0" y="409"/>
                    </a:cubicBezTo>
                    <a:cubicBezTo>
                      <a:pt x="0" y="689"/>
                      <a:pt x="510" y="1197"/>
                      <a:pt x="663" y="1345"/>
                    </a:cubicBezTo>
                    <a:cubicBezTo>
                      <a:pt x="815" y="1493"/>
                      <a:pt x="680" y="2182"/>
                      <a:pt x="799" y="2313"/>
                    </a:cubicBezTo>
                    <a:cubicBezTo>
                      <a:pt x="837" y="2356"/>
                      <a:pt x="909" y="2372"/>
                      <a:pt x="994" y="2372"/>
                    </a:cubicBezTo>
                    <a:cubicBezTo>
                      <a:pt x="1174" y="2372"/>
                      <a:pt x="1414" y="2298"/>
                      <a:pt x="1529" y="2231"/>
                    </a:cubicBezTo>
                    <a:cubicBezTo>
                      <a:pt x="1699" y="2133"/>
                      <a:pt x="1512" y="1428"/>
                      <a:pt x="1359" y="1197"/>
                    </a:cubicBezTo>
                    <a:cubicBezTo>
                      <a:pt x="1206" y="968"/>
                      <a:pt x="1332" y="351"/>
                      <a:pt x="1104" y="130"/>
                    </a:cubicBezTo>
                    <a:cubicBezTo>
                      <a:pt x="1009" y="38"/>
                      <a:pt x="873" y="0"/>
                      <a:pt x="7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0" name="Google Shape;900;p55"/>
              <p:cNvSpPr/>
              <p:nvPr/>
            </p:nvSpPr>
            <p:spPr>
              <a:xfrm>
                <a:off x="7885457" y="2917586"/>
                <a:ext cx="63275" cy="96224"/>
              </a:xfrm>
              <a:custGeom>
                <a:rect b="b" l="l" r="r" t="t"/>
                <a:pathLst>
                  <a:path extrusionOk="0" h="4185" w="2752">
                    <a:moveTo>
                      <a:pt x="979" y="0"/>
                    </a:moveTo>
                    <a:cubicBezTo>
                      <a:pt x="865" y="0"/>
                      <a:pt x="753" y="46"/>
                      <a:pt x="664" y="132"/>
                    </a:cubicBezTo>
                    <a:cubicBezTo>
                      <a:pt x="494" y="297"/>
                      <a:pt x="527" y="394"/>
                      <a:pt x="392" y="411"/>
                    </a:cubicBezTo>
                    <a:cubicBezTo>
                      <a:pt x="256" y="428"/>
                      <a:pt x="1" y="477"/>
                      <a:pt x="86" y="690"/>
                    </a:cubicBezTo>
                    <a:cubicBezTo>
                      <a:pt x="171" y="903"/>
                      <a:pt x="1053" y="1659"/>
                      <a:pt x="1258" y="2184"/>
                    </a:cubicBezTo>
                    <a:cubicBezTo>
                      <a:pt x="1461" y="2709"/>
                      <a:pt x="1291" y="3793"/>
                      <a:pt x="1461" y="4007"/>
                    </a:cubicBezTo>
                    <a:cubicBezTo>
                      <a:pt x="1547" y="4115"/>
                      <a:pt x="1790" y="4185"/>
                      <a:pt x="2031" y="4185"/>
                    </a:cubicBezTo>
                    <a:cubicBezTo>
                      <a:pt x="2265" y="4185"/>
                      <a:pt x="2498" y="4118"/>
                      <a:pt x="2581" y="3957"/>
                    </a:cubicBezTo>
                    <a:cubicBezTo>
                      <a:pt x="2751" y="3628"/>
                      <a:pt x="2327" y="3169"/>
                      <a:pt x="2157" y="2940"/>
                    </a:cubicBezTo>
                    <a:cubicBezTo>
                      <a:pt x="1987" y="2709"/>
                      <a:pt x="1647" y="1987"/>
                      <a:pt x="1546" y="1626"/>
                    </a:cubicBezTo>
                    <a:cubicBezTo>
                      <a:pt x="1444" y="1265"/>
                      <a:pt x="1631" y="428"/>
                      <a:pt x="1274" y="115"/>
                    </a:cubicBezTo>
                    <a:cubicBezTo>
                      <a:pt x="1185" y="38"/>
                      <a:pt x="1081" y="0"/>
                      <a:pt x="9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1" name="Google Shape;901;p55"/>
              <p:cNvSpPr/>
              <p:nvPr/>
            </p:nvSpPr>
            <p:spPr>
              <a:xfrm>
                <a:off x="7926567" y="3014223"/>
                <a:ext cx="29017" cy="50538"/>
              </a:xfrm>
              <a:custGeom>
                <a:rect b="b" l="l" r="r" t="t"/>
                <a:pathLst>
                  <a:path extrusionOk="0" h="2198" w="1262">
                    <a:moveTo>
                      <a:pt x="464" y="0"/>
                    </a:moveTo>
                    <a:cubicBezTo>
                      <a:pt x="141" y="0"/>
                      <a:pt x="0" y="367"/>
                      <a:pt x="183" y="608"/>
                    </a:cubicBezTo>
                    <a:cubicBezTo>
                      <a:pt x="369" y="854"/>
                      <a:pt x="607" y="1232"/>
                      <a:pt x="607" y="1511"/>
                    </a:cubicBezTo>
                    <a:cubicBezTo>
                      <a:pt x="607" y="1790"/>
                      <a:pt x="505" y="1987"/>
                      <a:pt x="709" y="2118"/>
                    </a:cubicBezTo>
                    <a:cubicBezTo>
                      <a:pt x="784" y="2167"/>
                      <a:pt x="883" y="2198"/>
                      <a:pt x="974" y="2198"/>
                    </a:cubicBezTo>
                    <a:cubicBezTo>
                      <a:pt x="1129" y="2198"/>
                      <a:pt x="1261" y="2110"/>
                      <a:pt x="1218" y="1872"/>
                    </a:cubicBezTo>
                    <a:cubicBezTo>
                      <a:pt x="1151" y="1494"/>
                      <a:pt x="981" y="1232"/>
                      <a:pt x="981" y="1002"/>
                    </a:cubicBezTo>
                    <a:cubicBezTo>
                      <a:pt x="981" y="772"/>
                      <a:pt x="1100" y="33"/>
                      <a:pt x="488" y="1"/>
                    </a:cubicBezTo>
                    <a:cubicBezTo>
                      <a:pt x="480" y="0"/>
                      <a:pt x="472" y="0"/>
                      <a:pt x="4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2" name="Google Shape;902;p55"/>
              <p:cNvSpPr/>
              <p:nvPr/>
            </p:nvSpPr>
            <p:spPr>
              <a:xfrm>
                <a:off x="7940224" y="3064783"/>
                <a:ext cx="23728" cy="44353"/>
              </a:xfrm>
              <a:custGeom>
                <a:rect b="b" l="l" r="r" t="t"/>
                <a:pathLst>
                  <a:path extrusionOk="0" h="1929" w="1032">
                    <a:moveTo>
                      <a:pt x="416" y="1"/>
                    </a:moveTo>
                    <a:cubicBezTo>
                      <a:pt x="156" y="1"/>
                      <a:pt x="1" y="369"/>
                      <a:pt x="183" y="642"/>
                    </a:cubicBezTo>
                    <a:cubicBezTo>
                      <a:pt x="369" y="921"/>
                      <a:pt x="522" y="1430"/>
                      <a:pt x="522" y="1594"/>
                    </a:cubicBezTo>
                    <a:cubicBezTo>
                      <a:pt x="522" y="1732"/>
                      <a:pt x="630" y="1928"/>
                      <a:pt x="756" y="1928"/>
                    </a:cubicBezTo>
                    <a:cubicBezTo>
                      <a:pt x="779" y="1928"/>
                      <a:pt x="803" y="1921"/>
                      <a:pt x="828" y="1906"/>
                    </a:cubicBezTo>
                    <a:cubicBezTo>
                      <a:pt x="981" y="1807"/>
                      <a:pt x="1032" y="1660"/>
                      <a:pt x="913" y="1446"/>
                    </a:cubicBezTo>
                    <a:cubicBezTo>
                      <a:pt x="794" y="1233"/>
                      <a:pt x="709" y="1036"/>
                      <a:pt x="743" y="790"/>
                    </a:cubicBezTo>
                    <a:cubicBezTo>
                      <a:pt x="777" y="544"/>
                      <a:pt x="895" y="34"/>
                      <a:pt x="437" y="2"/>
                    </a:cubicBezTo>
                    <a:cubicBezTo>
                      <a:pt x="430" y="1"/>
                      <a:pt x="423" y="1"/>
                      <a:pt x="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55"/>
              <p:cNvSpPr/>
              <p:nvPr/>
            </p:nvSpPr>
            <p:spPr>
              <a:xfrm>
                <a:off x="7953399" y="3108468"/>
                <a:ext cx="16440" cy="26786"/>
              </a:xfrm>
              <a:custGeom>
                <a:rect b="b" l="l" r="r" t="t"/>
                <a:pathLst>
                  <a:path extrusionOk="0" h="1165" w="715">
                    <a:moveTo>
                      <a:pt x="325" y="1"/>
                    </a:moveTo>
                    <a:cubicBezTo>
                      <a:pt x="303" y="1"/>
                      <a:pt x="279" y="2"/>
                      <a:pt x="255" y="6"/>
                    </a:cubicBezTo>
                    <a:cubicBezTo>
                      <a:pt x="89" y="29"/>
                      <a:pt x="0" y="302"/>
                      <a:pt x="136" y="465"/>
                    </a:cubicBezTo>
                    <a:cubicBezTo>
                      <a:pt x="272" y="630"/>
                      <a:pt x="204" y="1040"/>
                      <a:pt x="357" y="1139"/>
                    </a:cubicBezTo>
                    <a:cubicBezTo>
                      <a:pt x="384" y="1156"/>
                      <a:pt x="414" y="1165"/>
                      <a:pt x="443" y="1165"/>
                    </a:cubicBezTo>
                    <a:cubicBezTo>
                      <a:pt x="578" y="1165"/>
                      <a:pt x="715" y="993"/>
                      <a:pt x="645" y="777"/>
                    </a:cubicBezTo>
                    <a:cubicBezTo>
                      <a:pt x="560" y="514"/>
                      <a:pt x="509" y="400"/>
                      <a:pt x="560" y="252"/>
                    </a:cubicBezTo>
                    <a:cubicBezTo>
                      <a:pt x="606" y="120"/>
                      <a:pt x="515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4" name="Google Shape;904;p55"/>
              <p:cNvSpPr/>
              <p:nvPr/>
            </p:nvSpPr>
            <p:spPr>
              <a:xfrm>
                <a:off x="7921762" y="3124402"/>
                <a:ext cx="17198" cy="27867"/>
              </a:xfrm>
              <a:custGeom>
                <a:rect b="b" l="l" r="r" t="t"/>
                <a:pathLst>
                  <a:path extrusionOk="0" h="1212" w="748">
                    <a:moveTo>
                      <a:pt x="339" y="1"/>
                    </a:moveTo>
                    <a:cubicBezTo>
                      <a:pt x="210" y="1"/>
                      <a:pt x="66" y="81"/>
                      <a:pt x="35" y="215"/>
                    </a:cubicBezTo>
                    <a:cubicBezTo>
                      <a:pt x="1" y="363"/>
                      <a:pt x="136" y="594"/>
                      <a:pt x="273" y="757"/>
                    </a:cubicBezTo>
                    <a:cubicBezTo>
                      <a:pt x="396" y="907"/>
                      <a:pt x="410" y="1211"/>
                      <a:pt x="511" y="1211"/>
                    </a:cubicBezTo>
                    <a:cubicBezTo>
                      <a:pt x="521" y="1211"/>
                      <a:pt x="532" y="1208"/>
                      <a:pt x="545" y="1201"/>
                    </a:cubicBezTo>
                    <a:cubicBezTo>
                      <a:pt x="748" y="1086"/>
                      <a:pt x="510" y="643"/>
                      <a:pt x="527" y="412"/>
                    </a:cubicBezTo>
                    <a:cubicBezTo>
                      <a:pt x="544" y="183"/>
                      <a:pt x="510" y="18"/>
                      <a:pt x="375" y="3"/>
                    </a:cubicBezTo>
                    <a:cubicBezTo>
                      <a:pt x="363" y="1"/>
                      <a:pt x="351" y="1"/>
                      <a:pt x="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55"/>
              <p:cNvSpPr/>
              <p:nvPr/>
            </p:nvSpPr>
            <p:spPr>
              <a:xfrm>
                <a:off x="7903437" y="3077244"/>
                <a:ext cx="30442" cy="46537"/>
              </a:xfrm>
              <a:custGeom>
                <a:rect b="b" l="l" r="r" t="t"/>
                <a:pathLst>
                  <a:path extrusionOk="0" h="2024" w="1324">
                    <a:moveTo>
                      <a:pt x="665" y="0"/>
                    </a:moveTo>
                    <a:cubicBezTo>
                      <a:pt x="475" y="0"/>
                      <a:pt x="222" y="116"/>
                      <a:pt x="136" y="231"/>
                    </a:cubicBezTo>
                    <a:cubicBezTo>
                      <a:pt x="0" y="411"/>
                      <a:pt x="187" y="805"/>
                      <a:pt x="339" y="1036"/>
                    </a:cubicBezTo>
                    <a:cubicBezTo>
                      <a:pt x="492" y="1265"/>
                      <a:pt x="527" y="1396"/>
                      <a:pt x="577" y="1626"/>
                    </a:cubicBezTo>
                    <a:cubicBezTo>
                      <a:pt x="618" y="1814"/>
                      <a:pt x="743" y="2023"/>
                      <a:pt x="885" y="2023"/>
                    </a:cubicBezTo>
                    <a:cubicBezTo>
                      <a:pt x="918" y="2023"/>
                      <a:pt x="951" y="2012"/>
                      <a:pt x="984" y="1988"/>
                    </a:cubicBezTo>
                    <a:cubicBezTo>
                      <a:pt x="1324" y="1741"/>
                      <a:pt x="1019" y="1199"/>
                      <a:pt x="917" y="953"/>
                    </a:cubicBezTo>
                    <a:cubicBezTo>
                      <a:pt x="814" y="707"/>
                      <a:pt x="951" y="395"/>
                      <a:pt x="883" y="132"/>
                    </a:cubicBezTo>
                    <a:cubicBezTo>
                      <a:pt x="858" y="37"/>
                      <a:pt x="772" y="0"/>
                      <a:pt x="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6" name="Google Shape;906;p55"/>
              <p:cNvSpPr/>
              <p:nvPr/>
            </p:nvSpPr>
            <p:spPr>
              <a:xfrm>
                <a:off x="7890170" y="3021327"/>
                <a:ext cx="35914" cy="58355"/>
              </a:xfrm>
              <a:custGeom>
                <a:rect b="b" l="l" r="r" t="t"/>
                <a:pathLst>
                  <a:path extrusionOk="0" h="2538" w="1562">
                    <a:moveTo>
                      <a:pt x="483" y="0"/>
                    </a:moveTo>
                    <a:cubicBezTo>
                      <a:pt x="302" y="0"/>
                      <a:pt x="140" y="63"/>
                      <a:pt x="84" y="200"/>
                    </a:cubicBezTo>
                    <a:cubicBezTo>
                      <a:pt x="0" y="414"/>
                      <a:pt x="424" y="1070"/>
                      <a:pt x="560" y="1382"/>
                    </a:cubicBezTo>
                    <a:cubicBezTo>
                      <a:pt x="696" y="1695"/>
                      <a:pt x="441" y="1957"/>
                      <a:pt x="543" y="2301"/>
                    </a:cubicBezTo>
                    <a:cubicBezTo>
                      <a:pt x="597" y="2485"/>
                      <a:pt x="673" y="2538"/>
                      <a:pt x="761" y="2538"/>
                    </a:cubicBezTo>
                    <a:cubicBezTo>
                      <a:pt x="839" y="2538"/>
                      <a:pt x="927" y="2496"/>
                      <a:pt x="1018" y="2466"/>
                    </a:cubicBezTo>
                    <a:cubicBezTo>
                      <a:pt x="1561" y="2286"/>
                      <a:pt x="1290" y="1760"/>
                      <a:pt x="1137" y="1464"/>
                    </a:cubicBezTo>
                    <a:cubicBezTo>
                      <a:pt x="985" y="1169"/>
                      <a:pt x="1002" y="841"/>
                      <a:pt x="1018" y="611"/>
                    </a:cubicBezTo>
                    <a:cubicBezTo>
                      <a:pt x="1035" y="382"/>
                      <a:pt x="1053" y="151"/>
                      <a:pt x="781" y="53"/>
                    </a:cubicBezTo>
                    <a:cubicBezTo>
                      <a:pt x="685" y="18"/>
                      <a:pt x="581" y="0"/>
                      <a:pt x="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7" name="Google Shape;907;p55"/>
              <p:cNvSpPr/>
              <p:nvPr/>
            </p:nvSpPr>
            <p:spPr>
              <a:xfrm>
                <a:off x="7863982" y="2932968"/>
                <a:ext cx="49618" cy="89326"/>
              </a:xfrm>
              <a:custGeom>
                <a:rect b="b" l="l" r="r" t="t"/>
                <a:pathLst>
                  <a:path extrusionOk="0" h="3885" w="2158">
                    <a:moveTo>
                      <a:pt x="847" y="0"/>
                    </a:moveTo>
                    <a:cubicBezTo>
                      <a:pt x="746" y="0"/>
                      <a:pt x="639" y="95"/>
                      <a:pt x="527" y="185"/>
                    </a:cubicBezTo>
                    <a:cubicBezTo>
                      <a:pt x="324" y="350"/>
                      <a:pt x="1" y="251"/>
                      <a:pt x="35" y="481"/>
                    </a:cubicBezTo>
                    <a:cubicBezTo>
                      <a:pt x="69" y="711"/>
                      <a:pt x="595" y="1302"/>
                      <a:pt x="901" y="1843"/>
                    </a:cubicBezTo>
                    <a:cubicBezTo>
                      <a:pt x="1207" y="2385"/>
                      <a:pt x="1054" y="3223"/>
                      <a:pt x="1088" y="3600"/>
                    </a:cubicBezTo>
                    <a:cubicBezTo>
                      <a:pt x="1109" y="3836"/>
                      <a:pt x="1197" y="3884"/>
                      <a:pt x="1326" y="3884"/>
                    </a:cubicBezTo>
                    <a:cubicBezTo>
                      <a:pt x="1404" y="3884"/>
                      <a:pt x="1496" y="3867"/>
                      <a:pt x="1598" y="3863"/>
                    </a:cubicBezTo>
                    <a:cubicBezTo>
                      <a:pt x="1987" y="3846"/>
                      <a:pt x="2157" y="3781"/>
                      <a:pt x="2106" y="3486"/>
                    </a:cubicBezTo>
                    <a:cubicBezTo>
                      <a:pt x="2055" y="3190"/>
                      <a:pt x="1682" y="2254"/>
                      <a:pt x="1478" y="1926"/>
                    </a:cubicBezTo>
                    <a:cubicBezTo>
                      <a:pt x="1275" y="1597"/>
                      <a:pt x="1258" y="661"/>
                      <a:pt x="1088" y="251"/>
                    </a:cubicBezTo>
                    <a:cubicBezTo>
                      <a:pt x="1011" y="65"/>
                      <a:pt x="931" y="0"/>
                      <a:pt x="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8" name="Google Shape;908;p55"/>
              <p:cNvSpPr/>
              <p:nvPr/>
            </p:nvSpPr>
            <p:spPr>
              <a:xfrm>
                <a:off x="7846462" y="2935704"/>
                <a:ext cx="27706" cy="81761"/>
              </a:xfrm>
              <a:custGeom>
                <a:rect b="b" l="l" r="r" t="t"/>
                <a:pathLst>
                  <a:path extrusionOk="0" h="3556" w="1205">
                    <a:moveTo>
                      <a:pt x="518" y="0"/>
                    </a:moveTo>
                    <a:cubicBezTo>
                      <a:pt x="282" y="0"/>
                      <a:pt x="0" y="333"/>
                      <a:pt x="118" y="723"/>
                    </a:cubicBezTo>
                    <a:cubicBezTo>
                      <a:pt x="237" y="1118"/>
                      <a:pt x="423" y="1724"/>
                      <a:pt x="390" y="2086"/>
                    </a:cubicBezTo>
                    <a:cubicBezTo>
                      <a:pt x="355" y="2446"/>
                      <a:pt x="304" y="3251"/>
                      <a:pt x="458" y="3416"/>
                    </a:cubicBezTo>
                    <a:cubicBezTo>
                      <a:pt x="546" y="3510"/>
                      <a:pt x="689" y="3555"/>
                      <a:pt x="821" y="3555"/>
                    </a:cubicBezTo>
                    <a:cubicBezTo>
                      <a:pt x="919" y="3555"/>
                      <a:pt x="1011" y="3530"/>
                      <a:pt x="1068" y="3481"/>
                    </a:cubicBezTo>
                    <a:cubicBezTo>
                      <a:pt x="1205" y="3367"/>
                      <a:pt x="1170" y="3071"/>
                      <a:pt x="1119" y="2874"/>
                    </a:cubicBezTo>
                    <a:cubicBezTo>
                      <a:pt x="1068" y="2677"/>
                      <a:pt x="984" y="2512"/>
                      <a:pt x="984" y="2103"/>
                    </a:cubicBezTo>
                    <a:cubicBezTo>
                      <a:pt x="984" y="1692"/>
                      <a:pt x="1018" y="805"/>
                      <a:pt x="1035" y="542"/>
                    </a:cubicBezTo>
                    <a:cubicBezTo>
                      <a:pt x="1052" y="280"/>
                      <a:pt x="1035" y="17"/>
                      <a:pt x="525" y="0"/>
                    </a:cubicBezTo>
                    <a:cubicBezTo>
                      <a:pt x="523" y="0"/>
                      <a:pt x="520" y="0"/>
                      <a:pt x="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9" name="Google Shape;909;p55"/>
              <p:cNvSpPr/>
              <p:nvPr/>
            </p:nvSpPr>
            <p:spPr>
              <a:xfrm>
                <a:off x="7856969" y="3018338"/>
                <a:ext cx="32327" cy="60608"/>
              </a:xfrm>
              <a:custGeom>
                <a:rect b="b" l="l" r="r" t="t"/>
                <a:pathLst>
                  <a:path extrusionOk="0" h="2636" w="1406">
                    <a:moveTo>
                      <a:pt x="500" y="0"/>
                    </a:moveTo>
                    <a:cubicBezTo>
                      <a:pt x="481" y="0"/>
                      <a:pt x="462" y="1"/>
                      <a:pt x="443" y="2"/>
                    </a:cubicBezTo>
                    <a:cubicBezTo>
                      <a:pt x="183" y="18"/>
                      <a:pt x="1" y="347"/>
                      <a:pt x="222" y="643"/>
                    </a:cubicBezTo>
                    <a:cubicBezTo>
                      <a:pt x="443" y="938"/>
                      <a:pt x="629" y="1249"/>
                      <a:pt x="662" y="1512"/>
                    </a:cubicBezTo>
                    <a:cubicBezTo>
                      <a:pt x="697" y="1775"/>
                      <a:pt x="680" y="2547"/>
                      <a:pt x="832" y="2613"/>
                    </a:cubicBezTo>
                    <a:cubicBezTo>
                      <a:pt x="868" y="2628"/>
                      <a:pt x="917" y="2636"/>
                      <a:pt x="972" y="2636"/>
                    </a:cubicBezTo>
                    <a:cubicBezTo>
                      <a:pt x="1157" y="2636"/>
                      <a:pt x="1406" y="2545"/>
                      <a:pt x="1393" y="2317"/>
                    </a:cubicBezTo>
                    <a:cubicBezTo>
                      <a:pt x="1376" y="2022"/>
                      <a:pt x="1037" y="1512"/>
                      <a:pt x="1037" y="1266"/>
                    </a:cubicBezTo>
                    <a:cubicBezTo>
                      <a:pt x="1037" y="1020"/>
                      <a:pt x="1053" y="610"/>
                      <a:pt x="1002" y="347"/>
                    </a:cubicBezTo>
                    <a:cubicBezTo>
                      <a:pt x="955" y="103"/>
                      <a:pt x="746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0" name="Google Shape;910;p55"/>
              <p:cNvSpPr/>
              <p:nvPr/>
            </p:nvSpPr>
            <p:spPr>
              <a:xfrm>
                <a:off x="7873179" y="3079429"/>
                <a:ext cx="21958" cy="42444"/>
              </a:xfrm>
              <a:custGeom>
                <a:rect b="b" l="l" r="r" t="t"/>
                <a:pathLst>
                  <a:path extrusionOk="0" h="1846" w="955">
                    <a:moveTo>
                      <a:pt x="357" y="1"/>
                    </a:moveTo>
                    <a:cubicBezTo>
                      <a:pt x="158" y="1"/>
                      <a:pt x="1" y="254"/>
                      <a:pt x="127" y="530"/>
                    </a:cubicBezTo>
                    <a:cubicBezTo>
                      <a:pt x="264" y="826"/>
                      <a:pt x="315" y="1006"/>
                      <a:pt x="365" y="1235"/>
                    </a:cubicBezTo>
                    <a:cubicBezTo>
                      <a:pt x="416" y="1466"/>
                      <a:pt x="365" y="1827"/>
                      <a:pt x="569" y="1843"/>
                    </a:cubicBezTo>
                    <a:cubicBezTo>
                      <a:pt x="592" y="1845"/>
                      <a:pt x="614" y="1846"/>
                      <a:pt x="636" y="1846"/>
                    </a:cubicBezTo>
                    <a:cubicBezTo>
                      <a:pt x="811" y="1846"/>
                      <a:pt x="954" y="1778"/>
                      <a:pt x="909" y="1515"/>
                    </a:cubicBezTo>
                    <a:cubicBezTo>
                      <a:pt x="858" y="1220"/>
                      <a:pt x="637" y="1235"/>
                      <a:pt x="671" y="858"/>
                    </a:cubicBezTo>
                    <a:cubicBezTo>
                      <a:pt x="705" y="481"/>
                      <a:pt x="671" y="54"/>
                      <a:pt x="399" y="5"/>
                    </a:cubicBezTo>
                    <a:cubicBezTo>
                      <a:pt x="385" y="2"/>
                      <a:pt x="371" y="1"/>
                      <a:pt x="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1" name="Google Shape;911;p55"/>
              <p:cNvSpPr/>
              <p:nvPr/>
            </p:nvSpPr>
            <p:spPr>
              <a:xfrm>
                <a:off x="7880904" y="3122930"/>
                <a:ext cx="18647" cy="28120"/>
              </a:xfrm>
              <a:custGeom>
                <a:rect b="b" l="l" r="r" t="t"/>
                <a:pathLst>
                  <a:path extrusionOk="0" h="1223" w="811">
                    <a:moveTo>
                      <a:pt x="416" y="0"/>
                    </a:moveTo>
                    <a:cubicBezTo>
                      <a:pt x="230" y="0"/>
                      <a:pt x="0" y="191"/>
                      <a:pt x="131" y="444"/>
                    </a:cubicBezTo>
                    <a:cubicBezTo>
                      <a:pt x="267" y="707"/>
                      <a:pt x="385" y="953"/>
                      <a:pt x="385" y="1084"/>
                    </a:cubicBezTo>
                    <a:cubicBezTo>
                      <a:pt x="385" y="1172"/>
                      <a:pt x="461" y="1223"/>
                      <a:pt x="542" y="1223"/>
                    </a:cubicBezTo>
                    <a:cubicBezTo>
                      <a:pt x="582" y="1223"/>
                      <a:pt x="623" y="1210"/>
                      <a:pt x="657" y="1183"/>
                    </a:cubicBezTo>
                    <a:cubicBezTo>
                      <a:pt x="759" y="1101"/>
                      <a:pt x="811" y="1052"/>
                      <a:pt x="743" y="806"/>
                    </a:cubicBezTo>
                    <a:cubicBezTo>
                      <a:pt x="674" y="559"/>
                      <a:pt x="692" y="444"/>
                      <a:pt x="708" y="264"/>
                    </a:cubicBezTo>
                    <a:cubicBezTo>
                      <a:pt x="725" y="82"/>
                      <a:pt x="657" y="17"/>
                      <a:pt x="436" y="1"/>
                    </a:cubicBezTo>
                    <a:cubicBezTo>
                      <a:pt x="430" y="1"/>
                      <a:pt x="423" y="0"/>
                      <a:pt x="4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55"/>
              <p:cNvSpPr/>
              <p:nvPr/>
            </p:nvSpPr>
            <p:spPr>
              <a:xfrm>
                <a:off x="7845266" y="3065932"/>
                <a:ext cx="17566" cy="34420"/>
              </a:xfrm>
              <a:custGeom>
                <a:rect b="b" l="l" r="r" t="t"/>
                <a:pathLst>
                  <a:path extrusionOk="0" h="1497" w="764">
                    <a:moveTo>
                      <a:pt x="442" y="1"/>
                    </a:moveTo>
                    <a:cubicBezTo>
                      <a:pt x="405" y="1"/>
                      <a:pt x="361" y="8"/>
                      <a:pt x="306" y="17"/>
                    </a:cubicBezTo>
                    <a:cubicBezTo>
                      <a:pt x="119" y="50"/>
                      <a:pt x="0" y="312"/>
                      <a:pt x="119" y="608"/>
                    </a:cubicBezTo>
                    <a:cubicBezTo>
                      <a:pt x="238" y="903"/>
                      <a:pt x="272" y="1265"/>
                      <a:pt x="306" y="1396"/>
                    </a:cubicBezTo>
                    <a:cubicBezTo>
                      <a:pt x="324" y="1464"/>
                      <a:pt x="382" y="1497"/>
                      <a:pt x="450" y="1497"/>
                    </a:cubicBezTo>
                    <a:cubicBezTo>
                      <a:pt x="515" y="1497"/>
                      <a:pt x="588" y="1468"/>
                      <a:pt x="645" y="1413"/>
                    </a:cubicBezTo>
                    <a:cubicBezTo>
                      <a:pt x="764" y="1297"/>
                      <a:pt x="577" y="1068"/>
                      <a:pt x="577" y="822"/>
                    </a:cubicBezTo>
                    <a:cubicBezTo>
                      <a:pt x="577" y="575"/>
                      <a:pt x="663" y="378"/>
                      <a:pt x="612" y="181"/>
                    </a:cubicBezTo>
                    <a:cubicBezTo>
                      <a:pt x="576" y="41"/>
                      <a:pt x="531" y="1"/>
                      <a:pt x="4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55"/>
              <p:cNvSpPr/>
              <p:nvPr/>
            </p:nvSpPr>
            <p:spPr>
              <a:xfrm>
                <a:off x="7828873" y="3011946"/>
                <a:ext cx="28925" cy="53182"/>
              </a:xfrm>
              <a:custGeom>
                <a:rect b="b" l="l" r="r" t="t"/>
                <a:pathLst>
                  <a:path extrusionOk="0" h="2313" w="1258">
                    <a:moveTo>
                      <a:pt x="442" y="1"/>
                    </a:moveTo>
                    <a:cubicBezTo>
                      <a:pt x="221" y="1"/>
                      <a:pt x="136" y="34"/>
                      <a:pt x="68" y="280"/>
                    </a:cubicBezTo>
                    <a:cubicBezTo>
                      <a:pt x="0" y="526"/>
                      <a:pt x="238" y="822"/>
                      <a:pt x="408" y="1101"/>
                    </a:cubicBezTo>
                    <a:cubicBezTo>
                      <a:pt x="578" y="1381"/>
                      <a:pt x="475" y="1577"/>
                      <a:pt x="493" y="1889"/>
                    </a:cubicBezTo>
                    <a:cubicBezTo>
                      <a:pt x="506" y="2125"/>
                      <a:pt x="681" y="2313"/>
                      <a:pt x="841" y="2313"/>
                    </a:cubicBezTo>
                    <a:cubicBezTo>
                      <a:pt x="892" y="2313"/>
                      <a:pt x="942" y="2293"/>
                      <a:pt x="985" y="2250"/>
                    </a:cubicBezTo>
                    <a:cubicBezTo>
                      <a:pt x="1257" y="1971"/>
                      <a:pt x="951" y="1544"/>
                      <a:pt x="866" y="1298"/>
                    </a:cubicBezTo>
                    <a:cubicBezTo>
                      <a:pt x="781" y="1052"/>
                      <a:pt x="764" y="822"/>
                      <a:pt x="832" y="559"/>
                    </a:cubicBezTo>
                    <a:cubicBezTo>
                      <a:pt x="900" y="297"/>
                      <a:pt x="662" y="1"/>
                      <a:pt x="4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55"/>
              <p:cNvSpPr/>
              <p:nvPr/>
            </p:nvSpPr>
            <p:spPr>
              <a:xfrm>
                <a:off x="7851888" y="3101432"/>
                <a:ext cx="17796" cy="23176"/>
              </a:xfrm>
              <a:custGeom>
                <a:rect b="b" l="l" r="r" t="t"/>
                <a:pathLst>
                  <a:path extrusionOk="0" h="1008" w="774">
                    <a:moveTo>
                      <a:pt x="340" y="0"/>
                    </a:moveTo>
                    <a:cubicBezTo>
                      <a:pt x="119" y="0"/>
                      <a:pt x="1" y="180"/>
                      <a:pt x="136" y="361"/>
                    </a:cubicBezTo>
                    <a:cubicBezTo>
                      <a:pt x="273" y="541"/>
                      <a:pt x="443" y="771"/>
                      <a:pt x="476" y="903"/>
                    </a:cubicBezTo>
                    <a:cubicBezTo>
                      <a:pt x="493" y="967"/>
                      <a:pt x="566" y="1008"/>
                      <a:pt x="635" y="1008"/>
                    </a:cubicBezTo>
                    <a:cubicBezTo>
                      <a:pt x="707" y="1008"/>
                      <a:pt x="774" y="963"/>
                      <a:pt x="765" y="854"/>
                    </a:cubicBezTo>
                    <a:cubicBezTo>
                      <a:pt x="748" y="640"/>
                      <a:pt x="662" y="591"/>
                      <a:pt x="680" y="394"/>
                    </a:cubicBezTo>
                    <a:cubicBezTo>
                      <a:pt x="697" y="197"/>
                      <a:pt x="629" y="0"/>
                      <a:pt x="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5" name="Google Shape;915;p55"/>
              <p:cNvSpPr/>
              <p:nvPr/>
            </p:nvSpPr>
            <p:spPr>
              <a:xfrm>
                <a:off x="7824573" y="2937636"/>
                <a:ext cx="22280" cy="74450"/>
              </a:xfrm>
              <a:custGeom>
                <a:rect b="b" l="l" r="r" t="t"/>
                <a:pathLst>
                  <a:path extrusionOk="0" h="3238" w="969">
                    <a:moveTo>
                      <a:pt x="591" y="0"/>
                    </a:moveTo>
                    <a:cubicBezTo>
                      <a:pt x="420" y="0"/>
                      <a:pt x="216" y="103"/>
                      <a:pt x="136" y="229"/>
                    </a:cubicBezTo>
                    <a:cubicBezTo>
                      <a:pt x="1" y="442"/>
                      <a:pt x="289" y="1296"/>
                      <a:pt x="289" y="1674"/>
                    </a:cubicBezTo>
                    <a:cubicBezTo>
                      <a:pt x="289" y="2051"/>
                      <a:pt x="103" y="2626"/>
                      <a:pt x="136" y="2904"/>
                    </a:cubicBezTo>
                    <a:cubicBezTo>
                      <a:pt x="166" y="3150"/>
                      <a:pt x="315" y="3238"/>
                      <a:pt x="534" y="3238"/>
                    </a:cubicBezTo>
                    <a:cubicBezTo>
                      <a:pt x="564" y="3238"/>
                      <a:pt x="596" y="3236"/>
                      <a:pt x="629" y="3233"/>
                    </a:cubicBezTo>
                    <a:cubicBezTo>
                      <a:pt x="969" y="3200"/>
                      <a:pt x="883" y="2954"/>
                      <a:pt x="883" y="2675"/>
                    </a:cubicBezTo>
                    <a:cubicBezTo>
                      <a:pt x="883" y="2396"/>
                      <a:pt x="697" y="1953"/>
                      <a:pt x="646" y="1493"/>
                    </a:cubicBezTo>
                    <a:cubicBezTo>
                      <a:pt x="595" y="1033"/>
                      <a:pt x="934" y="492"/>
                      <a:pt x="850" y="179"/>
                    </a:cubicBezTo>
                    <a:cubicBezTo>
                      <a:pt x="815" y="51"/>
                      <a:pt x="711" y="0"/>
                      <a:pt x="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55"/>
              <p:cNvSpPr/>
              <p:nvPr/>
            </p:nvSpPr>
            <p:spPr>
              <a:xfrm>
                <a:off x="7881755" y="2889191"/>
                <a:ext cx="32810" cy="27453"/>
              </a:xfrm>
              <a:custGeom>
                <a:rect b="b" l="l" r="r" t="t"/>
                <a:pathLst>
                  <a:path extrusionOk="0" h="1194" w="1427">
                    <a:moveTo>
                      <a:pt x="800" y="1"/>
                    </a:moveTo>
                    <a:cubicBezTo>
                      <a:pt x="513" y="1"/>
                      <a:pt x="467" y="167"/>
                      <a:pt x="319" y="255"/>
                    </a:cubicBezTo>
                    <a:cubicBezTo>
                      <a:pt x="153" y="353"/>
                      <a:pt x="0" y="477"/>
                      <a:pt x="115" y="710"/>
                    </a:cubicBezTo>
                    <a:cubicBezTo>
                      <a:pt x="223" y="931"/>
                      <a:pt x="488" y="1194"/>
                      <a:pt x="700" y="1194"/>
                    </a:cubicBezTo>
                    <a:cubicBezTo>
                      <a:pt x="713" y="1194"/>
                      <a:pt x="726" y="1193"/>
                      <a:pt x="739" y="1191"/>
                    </a:cubicBezTo>
                    <a:cubicBezTo>
                      <a:pt x="956" y="1153"/>
                      <a:pt x="1427" y="833"/>
                      <a:pt x="1427" y="477"/>
                    </a:cubicBezTo>
                    <a:cubicBezTo>
                      <a:pt x="1427" y="291"/>
                      <a:pt x="1312" y="58"/>
                      <a:pt x="917" y="9"/>
                    </a:cubicBezTo>
                    <a:cubicBezTo>
                      <a:pt x="874" y="3"/>
                      <a:pt x="835" y="1"/>
                      <a:pt x="8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55"/>
              <p:cNvSpPr/>
              <p:nvPr/>
            </p:nvSpPr>
            <p:spPr>
              <a:xfrm>
                <a:off x="7853360" y="2872682"/>
                <a:ext cx="40283" cy="26096"/>
              </a:xfrm>
              <a:custGeom>
                <a:rect b="b" l="l" r="r" t="t"/>
                <a:pathLst>
                  <a:path extrusionOk="0" h="1135" w="1752">
                    <a:moveTo>
                      <a:pt x="931" y="41"/>
                    </a:moveTo>
                    <a:cubicBezTo>
                      <a:pt x="650" y="41"/>
                      <a:pt x="193" y="195"/>
                      <a:pt x="102" y="369"/>
                    </a:cubicBezTo>
                    <a:cubicBezTo>
                      <a:pt x="0" y="566"/>
                      <a:pt x="256" y="603"/>
                      <a:pt x="522" y="665"/>
                    </a:cubicBezTo>
                    <a:cubicBezTo>
                      <a:pt x="790" y="727"/>
                      <a:pt x="650" y="985"/>
                      <a:pt x="879" y="1096"/>
                    </a:cubicBezTo>
                    <a:cubicBezTo>
                      <a:pt x="935" y="1123"/>
                      <a:pt x="992" y="1134"/>
                      <a:pt x="1050" y="1134"/>
                    </a:cubicBezTo>
                    <a:cubicBezTo>
                      <a:pt x="1229" y="1134"/>
                      <a:pt x="1410" y="1023"/>
                      <a:pt x="1554" y="911"/>
                    </a:cubicBezTo>
                    <a:cubicBezTo>
                      <a:pt x="1745" y="763"/>
                      <a:pt x="1751" y="414"/>
                      <a:pt x="1643" y="259"/>
                    </a:cubicBezTo>
                    <a:cubicBezTo>
                      <a:pt x="1465" y="0"/>
                      <a:pt x="1286" y="98"/>
                      <a:pt x="1032" y="49"/>
                    </a:cubicBezTo>
                    <a:cubicBezTo>
                      <a:pt x="1002" y="44"/>
                      <a:pt x="968" y="41"/>
                      <a:pt x="931" y="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55"/>
              <p:cNvSpPr/>
              <p:nvPr/>
            </p:nvSpPr>
            <p:spPr>
              <a:xfrm>
                <a:off x="7854532" y="2898250"/>
                <a:ext cx="29292" cy="36949"/>
              </a:xfrm>
              <a:custGeom>
                <a:rect b="b" l="l" r="r" t="t"/>
                <a:pathLst>
                  <a:path extrusionOk="0" h="1607" w="1274">
                    <a:moveTo>
                      <a:pt x="740" y="0"/>
                    </a:moveTo>
                    <a:cubicBezTo>
                      <a:pt x="692" y="0"/>
                      <a:pt x="635" y="8"/>
                      <a:pt x="561" y="21"/>
                    </a:cubicBezTo>
                    <a:cubicBezTo>
                      <a:pt x="211" y="85"/>
                      <a:pt x="0" y="157"/>
                      <a:pt x="64" y="439"/>
                    </a:cubicBezTo>
                    <a:cubicBezTo>
                      <a:pt x="127" y="723"/>
                      <a:pt x="256" y="833"/>
                      <a:pt x="217" y="994"/>
                    </a:cubicBezTo>
                    <a:cubicBezTo>
                      <a:pt x="179" y="1153"/>
                      <a:pt x="90" y="1424"/>
                      <a:pt x="293" y="1523"/>
                    </a:cubicBezTo>
                    <a:cubicBezTo>
                      <a:pt x="391" y="1570"/>
                      <a:pt x="540" y="1606"/>
                      <a:pt x="687" y="1606"/>
                    </a:cubicBezTo>
                    <a:cubicBezTo>
                      <a:pt x="846" y="1606"/>
                      <a:pt x="1003" y="1564"/>
                      <a:pt x="1096" y="1449"/>
                    </a:cubicBezTo>
                    <a:cubicBezTo>
                      <a:pt x="1274" y="1227"/>
                      <a:pt x="1020" y="1006"/>
                      <a:pt x="1083" y="784"/>
                    </a:cubicBezTo>
                    <a:cubicBezTo>
                      <a:pt x="1147" y="562"/>
                      <a:pt x="1210" y="304"/>
                      <a:pt x="1045" y="156"/>
                    </a:cubicBezTo>
                    <a:cubicBezTo>
                      <a:pt x="925" y="49"/>
                      <a:pt x="865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55"/>
              <p:cNvSpPr/>
              <p:nvPr/>
            </p:nvSpPr>
            <p:spPr>
              <a:xfrm>
                <a:off x="7834046" y="2885374"/>
                <a:ext cx="32787" cy="19314"/>
              </a:xfrm>
              <a:custGeom>
                <a:rect b="b" l="l" r="r" t="t"/>
                <a:pathLst>
                  <a:path extrusionOk="0" h="840" w="1426">
                    <a:moveTo>
                      <a:pt x="626" y="0"/>
                    </a:moveTo>
                    <a:cubicBezTo>
                      <a:pt x="613" y="0"/>
                      <a:pt x="600" y="1"/>
                      <a:pt x="586" y="2"/>
                    </a:cubicBezTo>
                    <a:cubicBezTo>
                      <a:pt x="293" y="27"/>
                      <a:pt x="0" y="199"/>
                      <a:pt x="13" y="495"/>
                    </a:cubicBezTo>
                    <a:cubicBezTo>
                      <a:pt x="25" y="790"/>
                      <a:pt x="369" y="840"/>
                      <a:pt x="650" y="840"/>
                    </a:cubicBezTo>
                    <a:cubicBezTo>
                      <a:pt x="1018" y="840"/>
                      <a:pt x="1172" y="679"/>
                      <a:pt x="1299" y="519"/>
                    </a:cubicBezTo>
                    <a:cubicBezTo>
                      <a:pt x="1426" y="359"/>
                      <a:pt x="1388" y="273"/>
                      <a:pt x="1210" y="248"/>
                    </a:cubicBezTo>
                    <a:cubicBezTo>
                      <a:pt x="1040" y="225"/>
                      <a:pt x="893" y="0"/>
                      <a:pt x="6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0" name="Google Shape;920;p55"/>
              <p:cNvSpPr/>
              <p:nvPr/>
            </p:nvSpPr>
            <p:spPr>
              <a:xfrm>
                <a:off x="7811491" y="2906044"/>
                <a:ext cx="35431" cy="30304"/>
              </a:xfrm>
              <a:custGeom>
                <a:rect b="b" l="l" r="r" t="t"/>
                <a:pathLst>
                  <a:path extrusionOk="0" h="1318" w="1541">
                    <a:moveTo>
                      <a:pt x="510" y="1"/>
                    </a:moveTo>
                    <a:cubicBezTo>
                      <a:pt x="491" y="1"/>
                      <a:pt x="469" y="1"/>
                      <a:pt x="447" y="2"/>
                    </a:cubicBezTo>
                    <a:cubicBezTo>
                      <a:pt x="205" y="15"/>
                      <a:pt x="103" y="187"/>
                      <a:pt x="52" y="445"/>
                    </a:cubicBezTo>
                    <a:cubicBezTo>
                      <a:pt x="1" y="704"/>
                      <a:pt x="319" y="852"/>
                      <a:pt x="498" y="962"/>
                    </a:cubicBezTo>
                    <a:cubicBezTo>
                      <a:pt x="676" y="1074"/>
                      <a:pt x="625" y="1246"/>
                      <a:pt x="867" y="1307"/>
                    </a:cubicBezTo>
                    <a:cubicBezTo>
                      <a:pt x="894" y="1314"/>
                      <a:pt x="923" y="1318"/>
                      <a:pt x="952" y="1318"/>
                    </a:cubicBezTo>
                    <a:cubicBezTo>
                      <a:pt x="1175" y="1318"/>
                      <a:pt x="1421" y="1121"/>
                      <a:pt x="1477" y="926"/>
                    </a:cubicBezTo>
                    <a:cubicBezTo>
                      <a:pt x="1541" y="704"/>
                      <a:pt x="1252" y="491"/>
                      <a:pt x="1211" y="223"/>
                    </a:cubicBezTo>
                    <a:cubicBezTo>
                      <a:pt x="1184" y="51"/>
                      <a:pt x="1119" y="12"/>
                      <a:pt x="1031" y="12"/>
                    </a:cubicBezTo>
                    <a:cubicBezTo>
                      <a:pt x="993" y="12"/>
                      <a:pt x="951" y="19"/>
                      <a:pt x="905" y="26"/>
                    </a:cubicBezTo>
                    <a:cubicBezTo>
                      <a:pt x="879" y="31"/>
                      <a:pt x="855" y="32"/>
                      <a:pt x="833" y="32"/>
                    </a:cubicBezTo>
                    <a:cubicBezTo>
                      <a:pt x="737" y="32"/>
                      <a:pt x="66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55"/>
              <p:cNvSpPr/>
              <p:nvPr/>
            </p:nvSpPr>
            <p:spPr>
              <a:xfrm>
                <a:off x="7379214" y="1923723"/>
                <a:ext cx="158280" cy="209508"/>
              </a:xfrm>
              <a:custGeom>
                <a:rect b="b" l="l" r="r" t="t"/>
                <a:pathLst>
                  <a:path extrusionOk="0" h="9112" w="6884">
                    <a:moveTo>
                      <a:pt x="1002" y="0"/>
                    </a:moveTo>
                    <a:cubicBezTo>
                      <a:pt x="1" y="0"/>
                      <a:pt x="570" y="744"/>
                      <a:pt x="746" y="986"/>
                    </a:cubicBezTo>
                    <a:cubicBezTo>
                      <a:pt x="924" y="1232"/>
                      <a:pt x="3140" y="4728"/>
                      <a:pt x="3471" y="5960"/>
                    </a:cubicBezTo>
                    <a:cubicBezTo>
                      <a:pt x="3802" y="7191"/>
                      <a:pt x="3674" y="8620"/>
                      <a:pt x="4591" y="9088"/>
                    </a:cubicBezTo>
                    <a:cubicBezTo>
                      <a:pt x="4623" y="9104"/>
                      <a:pt x="4654" y="9112"/>
                      <a:pt x="4682" y="9112"/>
                    </a:cubicBezTo>
                    <a:cubicBezTo>
                      <a:pt x="5137" y="9112"/>
                      <a:pt x="5155" y="7136"/>
                      <a:pt x="5203" y="6649"/>
                    </a:cubicBezTo>
                    <a:cubicBezTo>
                      <a:pt x="5254" y="6132"/>
                      <a:pt x="5254" y="5344"/>
                      <a:pt x="5789" y="5172"/>
                    </a:cubicBezTo>
                    <a:cubicBezTo>
                      <a:pt x="6323" y="4999"/>
                      <a:pt x="6832" y="4925"/>
                      <a:pt x="6883" y="4679"/>
                    </a:cubicBezTo>
                    <a:cubicBezTo>
                      <a:pt x="6883" y="4679"/>
                      <a:pt x="5840" y="4344"/>
                      <a:pt x="5603" y="3618"/>
                    </a:cubicBezTo>
                    <a:cubicBezTo>
                      <a:pt x="5355" y="2858"/>
                      <a:pt x="5738" y="1872"/>
                      <a:pt x="6297" y="1331"/>
                    </a:cubicBezTo>
                    <a:cubicBezTo>
                      <a:pt x="6575" y="1063"/>
                      <a:pt x="5987" y="1194"/>
                      <a:pt x="5555" y="1106"/>
                    </a:cubicBezTo>
                    <a:cubicBezTo>
                      <a:pt x="5151" y="1023"/>
                      <a:pt x="4836" y="792"/>
                      <a:pt x="4537" y="792"/>
                    </a:cubicBezTo>
                    <a:cubicBezTo>
                      <a:pt x="4487" y="792"/>
                      <a:pt x="4438" y="798"/>
                      <a:pt x="4388" y="813"/>
                    </a:cubicBezTo>
                    <a:cubicBezTo>
                      <a:pt x="3975" y="936"/>
                      <a:pt x="3512" y="1078"/>
                      <a:pt x="3167" y="1078"/>
                    </a:cubicBezTo>
                    <a:cubicBezTo>
                      <a:pt x="2959" y="1078"/>
                      <a:pt x="2793" y="1026"/>
                      <a:pt x="2707" y="887"/>
                    </a:cubicBezTo>
                    <a:cubicBezTo>
                      <a:pt x="2478" y="518"/>
                      <a:pt x="2121" y="25"/>
                      <a:pt x="1052" y="1"/>
                    </a:cubicBezTo>
                    <a:cubicBezTo>
                      <a:pt x="1035" y="0"/>
                      <a:pt x="1018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2" name="Google Shape;922;p55"/>
              <p:cNvSpPr/>
              <p:nvPr/>
            </p:nvSpPr>
            <p:spPr>
              <a:xfrm>
                <a:off x="7268506" y="1889649"/>
                <a:ext cx="276485" cy="57895"/>
              </a:xfrm>
              <a:custGeom>
                <a:rect b="b" l="l" r="r" t="t"/>
                <a:pathLst>
                  <a:path extrusionOk="0" h="2518" w="12025">
                    <a:moveTo>
                      <a:pt x="10018" y="1"/>
                    </a:moveTo>
                    <a:cubicBezTo>
                      <a:pt x="8764" y="1"/>
                      <a:pt x="6999" y="360"/>
                      <a:pt x="6036" y="621"/>
                    </a:cubicBezTo>
                    <a:cubicBezTo>
                      <a:pt x="4763" y="965"/>
                      <a:pt x="867" y="1113"/>
                      <a:pt x="867" y="1113"/>
                    </a:cubicBezTo>
                    <a:cubicBezTo>
                      <a:pt x="561" y="1236"/>
                      <a:pt x="332" y="1630"/>
                      <a:pt x="294" y="1815"/>
                    </a:cubicBezTo>
                    <a:cubicBezTo>
                      <a:pt x="255" y="2000"/>
                      <a:pt x="1" y="2492"/>
                      <a:pt x="1707" y="2517"/>
                    </a:cubicBezTo>
                    <a:cubicBezTo>
                      <a:pt x="1723" y="2517"/>
                      <a:pt x="1740" y="2517"/>
                      <a:pt x="1757" y="2517"/>
                    </a:cubicBezTo>
                    <a:cubicBezTo>
                      <a:pt x="3491" y="2517"/>
                      <a:pt x="7418" y="1259"/>
                      <a:pt x="8048" y="1088"/>
                    </a:cubicBezTo>
                    <a:cubicBezTo>
                      <a:pt x="8464" y="976"/>
                      <a:pt x="9160" y="937"/>
                      <a:pt x="9764" y="937"/>
                    </a:cubicBezTo>
                    <a:cubicBezTo>
                      <a:pt x="10086" y="937"/>
                      <a:pt x="10382" y="948"/>
                      <a:pt x="10594" y="965"/>
                    </a:cubicBezTo>
                    <a:cubicBezTo>
                      <a:pt x="10622" y="967"/>
                      <a:pt x="10650" y="968"/>
                      <a:pt x="10679" y="968"/>
                    </a:cubicBezTo>
                    <a:cubicBezTo>
                      <a:pt x="11281" y="968"/>
                      <a:pt x="12025" y="480"/>
                      <a:pt x="11028" y="128"/>
                    </a:cubicBezTo>
                    <a:cubicBezTo>
                      <a:pt x="10774" y="38"/>
                      <a:pt x="10422" y="1"/>
                      <a:pt x="10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3" name="Google Shape;923;p55"/>
              <p:cNvSpPr/>
              <p:nvPr/>
            </p:nvSpPr>
            <p:spPr>
              <a:xfrm>
                <a:off x="7487116" y="1901743"/>
                <a:ext cx="104225" cy="45157"/>
              </a:xfrm>
              <a:custGeom>
                <a:rect b="b" l="l" r="r" t="t"/>
                <a:pathLst>
                  <a:path extrusionOk="0" h="1964" w="4533">
                    <a:moveTo>
                      <a:pt x="2263" y="0"/>
                    </a:moveTo>
                    <a:cubicBezTo>
                      <a:pt x="2263" y="0"/>
                      <a:pt x="2133" y="358"/>
                      <a:pt x="1723" y="513"/>
                    </a:cubicBezTo>
                    <a:cubicBezTo>
                      <a:pt x="1568" y="572"/>
                      <a:pt x="1333" y="587"/>
                      <a:pt x="1134" y="587"/>
                    </a:cubicBezTo>
                    <a:cubicBezTo>
                      <a:pt x="930" y="587"/>
                      <a:pt x="764" y="571"/>
                      <a:pt x="764" y="571"/>
                    </a:cubicBezTo>
                    <a:cubicBezTo>
                      <a:pt x="764" y="571"/>
                      <a:pt x="1" y="1162"/>
                      <a:pt x="128" y="1482"/>
                    </a:cubicBezTo>
                    <a:cubicBezTo>
                      <a:pt x="239" y="1762"/>
                      <a:pt x="961" y="1963"/>
                      <a:pt x="1440" y="1963"/>
                    </a:cubicBezTo>
                    <a:cubicBezTo>
                      <a:pt x="1509" y="1963"/>
                      <a:pt x="1574" y="1959"/>
                      <a:pt x="1630" y="1950"/>
                    </a:cubicBezTo>
                    <a:cubicBezTo>
                      <a:pt x="2006" y="1892"/>
                      <a:pt x="2420" y="1703"/>
                      <a:pt x="2820" y="1703"/>
                    </a:cubicBezTo>
                    <a:cubicBezTo>
                      <a:pt x="2823" y="1703"/>
                      <a:pt x="2825" y="1703"/>
                      <a:pt x="2827" y="1703"/>
                    </a:cubicBezTo>
                    <a:cubicBezTo>
                      <a:pt x="3153" y="1705"/>
                      <a:pt x="3348" y="1878"/>
                      <a:pt x="3455" y="1878"/>
                    </a:cubicBezTo>
                    <a:cubicBezTo>
                      <a:pt x="3458" y="1878"/>
                      <a:pt x="3461" y="1877"/>
                      <a:pt x="3464" y="1877"/>
                    </a:cubicBezTo>
                    <a:cubicBezTo>
                      <a:pt x="3693" y="1852"/>
                      <a:pt x="4533" y="1556"/>
                      <a:pt x="3947" y="867"/>
                    </a:cubicBezTo>
                    <a:cubicBezTo>
                      <a:pt x="3362" y="177"/>
                      <a:pt x="2263" y="0"/>
                      <a:pt x="22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4" name="Google Shape;924;p55"/>
              <p:cNvSpPr/>
              <p:nvPr/>
            </p:nvSpPr>
            <p:spPr>
              <a:xfrm>
                <a:off x="7212382" y="2265296"/>
                <a:ext cx="72656" cy="36696"/>
              </a:xfrm>
              <a:custGeom>
                <a:rect b="b" l="l" r="r" t="t"/>
                <a:pathLst>
                  <a:path extrusionOk="0" h="1596" w="3160">
                    <a:moveTo>
                      <a:pt x="651" y="0"/>
                    </a:moveTo>
                    <a:cubicBezTo>
                      <a:pt x="499" y="0"/>
                      <a:pt x="357" y="44"/>
                      <a:pt x="307" y="92"/>
                    </a:cubicBezTo>
                    <a:cubicBezTo>
                      <a:pt x="129" y="265"/>
                      <a:pt x="383" y="683"/>
                      <a:pt x="307" y="905"/>
                    </a:cubicBezTo>
                    <a:cubicBezTo>
                      <a:pt x="230" y="1127"/>
                      <a:pt x="1" y="1472"/>
                      <a:pt x="129" y="1570"/>
                    </a:cubicBezTo>
                    <a:cubicBezTo>
                      <a:pt x="152" y="1588"/>
                      <a:pt x="179" y="1595"/>
                      <a:pt x="209" y="1595"/>
                    </a:cubicBezTo>
                    <a:cubicBezTo>
                      <a:pt x="346" y="1595"/>
                      <a:pt x="543" y="1442"/>
                      <a:pt x="689" y="1422"/>
                    </a:cubicBezTo>
                    <a:cubicBezTo>
                      <a:pt x="867" y="1398"/>
                      <a:pt x="1249" y="1348"/>
                      <a:pt x="1555" y="1348"/>
                    </a:cubicBezTo>
                    <a:lnTo>
                      <a:pt x="1606" y="1348"/>
                    </a:lnTo>
                    <a:cubicBezTo>
                      <a:pt x="1911" y="1348"/>
                      <a:pt x="2294" y="1398"/>
                      <a:pt x="2472" y="1422"/>
                    </a:cubicBezTo>
                    <a:cubicBezTo>
                      <a:pt x="2618" y="1442"/>
                      <a:pt x="2815" y="1595"/>
                      <a:pt x="2951" y="1595"/>
                    </a:cubicBezTo>
                    <a:cubicBezTo>
                      <a:pt x="2982" y="1595"/>
                      <a:pt x="3009" y="1588"/>
                      <a:pt x="3032" y="1570"/>
                    </a:cubicBezTo>
                    <a:cubicBezTo>
                      <a:pt x="3160" y="1472"/>
                      <a:pt x="2930" y="1127"/>
                      <a:pt x="2853" y="905"/>
                    </a:cubicBezTo>
                    <a:cubicBezTo>
                      <a:pt x="2777" y="683"/>
                      <a:pt x="3032" y="265"/>
                      <a:pt x="2853" y="92"/>
                    </a:cubicBezTo>
                    <a:cubicBezTo>
                      <a:pt x="2809" y="49"/>
                      <a:pt x="2674" y="10"/>
                      <a:pt x="2532" y="10"/>
                    </a:cubicBezTo>
                    <a:cubicBezTo>
                      <a:pt x="2393" y="10"/>
                      <a:pt x="2245" y="47"/>
                      <a:pt x="2167" y="152"/>
                    </a:cubicBezTo>
                    <a:cubicBezTo>
                      <a:pt x="1976" y="406"/>
                      <a:pt x="1823" y="566"/>
                      <a:pt x="1580" y="566"/>
                    </a:cubicBezTo>
                    <a:cubicBezTo>
                      <a:pt x="1358" y="566"/>
                      <a:pt x="1192" y="344"/>
                      <a:pt x="1039" y="153"/>
                    </a:cubicBezTo>
                    <a:cubicBezTo>
                      <a:pt x="948" y="40"/>
                      <a:pt x="795" y="0"/>
                      <a:pt x="6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5" name="Google Shape;925;p55"/>
              <p:cNvSpPr/>
              <p:nvPr/>
            </p:nvSpPr>
            <p:spPr>
              <a:xfrm>
                <a:off x="7205507" y="2640760"/>
                <a:ext cx="87188" cy="48284"/>
              </a:xfrm>
              <a:custGeom>
                <a:rect b="b" l="l" r="r" t="t"/>
                <a:pathLst>
                  <a:path extrusionOk="0" h="2100" w="3792">
                    <a:moveTo>
                      <a:pt x="502" y="0"/>
                    </a:moveTo>
                    <a:cubicBezTo>
                      <a:pt x="380" y="0"/>
                      <a:pt x="284" y="16"/>
                      <a:pt x="225" y="62"/>
                    </a:cubicBezTo>
                    <a:cubicBezTo>
                      <a:pt x="1" y="233"/>
                      <a:pt x="320" y="992"/>
                      <a:pt x="317" y="1224"/>
                    </a:cubicBezTo>
                    <a:cubicBezTo>
                      <a:pt x="313" y="1457"/>
                      <a:pt x="371" y="1692"/>
                      <a:pt x="471" y="1829"/>
                    </a:cubicBezTo>
                    <a:cubicBezTo>
                      <a:pt x="666" y="2094"/>
                      <a:pt x="1512" y="2099"/>
                      <a:pt x="1895" y="2099"/>
                    </a:cubicBezTo>
                    <a:cubicBezTo>
                      <a:pt x="2280" y="2099"/>
                      <a:pt x="3126" y="2094"/>
                      <a:pt x="3320" y="1829"/>
                    </a:cubicBezTo>
                    <a:cubicBezTo>
                      <a:pt x="3421" y="1692"/>
                      <a:pt x="3479" y="1457"/>
                      <a:pt x="3475" y="1224"/>
                    </a:cubicBezTo>
                    <a:cubicBezTo>
                      <a:pt x="3473" y="992"/>
                      <a:pt x="3791" y="233"/>
                      <a:pt x="3567" y="62"/>
                    </a:cubicBezTo>
                    <a:cubicBezTo>
                      <a:pt x="3508" y="16"/>
                      <a:pt x="3412" y="0"/>
                      <a:pt x="3290" y="0"/>
                    </a:cubicBezTo>
                    <a:cubicBezTo>
                      <a:pt x="2984" y="0"/>
                      <a:pt x="2515" y="102"/>
                      <a:pt x="2047" y="102"/>
                    </a:cubicBezTo>
                    <a:cubicBezTo>
                      <a:pt x="1997" y="102"/>
                      <a:pt x="1947" y="101"/>
                      <a:pt x="1897" y="98"/>
                    </a:cubicBezTo>
                    <a:cubicBezTo>
                      <a:pt x="1846" y="101"/>
                      <a:pt x="1796" y="102"/>
                      <a:pt x="1746" y="102"/>
                    </a:cubicBezTo>
                    <a:cubicBezTo>
                      <a:pt x="1278" y="102"/>
                      <a:pt x="808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6" name="Google Shape;926;p55"/>
              <p:cNvSpPr/>
              <p:nvPr/>
            </p:nvSpPr>
            <p:spPr>
              <a:xfrm>
                <a:off x="7086131" y="2355725"/>
                <a:ext cx="325137" cy="127654"/>
              </a:xfrm>
              <a:custGeom>
                <a:rect b="b" l="l" r="r" t="t"/>
                <a:pathLst>
                  <a:path extrusionOk="0" h="5552" w="14141">
                    <a:moveTo>
                      <a:pt x="7071" y="0"/>
                    </a:moveTo>
                    <a:cubicBezTo>
                      <a:pt x="6553" y="0"/>
                      <a:pt x="5897" y="50"/>
                      <a:pt x="5707" y="222"/>
                    </a:cubicBezTo>
                    <a:cubicBezTo>
                      <a:pt x="5522" y="389"/>
                      <a:pt x="5602" y="773"/>
                      <a:pt x="5607" y="1009"/>
                    </a:cubicBezTo>
                    <a:cubicBezTo>
                      <a:pt x="4882" y="1385"/>
                      <a:pt x="3198" y="2279"/>
                      <a:pt x="2919" y="2586"/>
                    </a:cubicBezTo>
                    <a:cubicBezTo>
                      <a:pt x="2562" y="2980"/>
                      <a:pt x="1646" y="3596"/>
                      <a:pt x="1366" y="3744"/>
                    </a:cubicBezTo>
                    <a:cubicBezTo>
                      <a:pt x="1086" y="3892"/>
                      <a:pt x="143" y="4729"/>
                      <a:pt x="67" y="5099"/>
                    </a:cubicBezTo>
                    <a:cubicBezTo>
                      <a:pt x="1" y="5417"/>
                      <a:pt x="49" y="5552"/>
                      <a:pt x="145" y="5552"/>
                    </a:cubicBezTo>
                    <a:cubicBezTo>
                      <a:pt x="160" y="5552"/>
                      <a:pt x="177" y="5548"/>
                      <a:pt x="194" y="5542"/>
                    </a:cubicBezTo>
                    <a:cubicBezTo>
                      <a:pt x="322" y="5493"/>
                      <a:pt x="729" y="4705"/>
                      <a:pt x="1009" y="4631"/>
                    </a:cubicBezTo>
                    <a:cubicBezTo>
                      <a:pt x="1289" y="4557"/>
                      <a:pt x="3301" y="3252"/>
                      <a:pt x="3632" y="2931"/>
                    </a:cubicBezTo>
                    <a:cubicBezTo>
                      <a:pt x="3880" y="2691"/>
                      <a:pt x="4949" y="1941"/>
                      <a:pt x="5577" y="1549"/>
                    </a:cubicBezTo>
                    <a:cubicBezTo>
                      <a:pt x="5583" y="1558"/>
                      <a:pt x="5587" y="1568"/>
                      <a:pt x="5594" y="1577"/>
                    </a:cubicBezTo>
                    <a:cubicBezTo>
                      <a:pt x="5656" y="1653"/>
                      <a:pt x="5735" y="1677"/>
                      <a:pt x="5822" y="1677"/>
                    </a:cubicBezTo>
                    <a:cubicBezTo>
                      <a:pt x="5930" y="1677"/>
                      <a:pt x="6048" y="1640"/>
                      <a:pt x="6155" y="1626"/>
                    </a:cubicBezTo>
                    <a:cubicBezTo>
                      <a:pt x="6345" y="1601"/>
                      <a:pt x="6744" y="1478"/>
                      <a:pt x="7071" y="1478"/>
                    </a:cubicBezTo>
                    <a:cubicBezTo>
                      <a:pt x="7399" y="1478"/>
                      <a:pt x="7797" y="1601"/>
                      <a:pt x="7988" y="1626"/>
                    </a:cubicBezTo>
                    <a:cubicBezTo>
                      <a:pt x="8094" y="1640"/>
                      <a:pt x="8212" y="1677"/>
                      <a:pt x="8320" y="1677"/>
                    </a:cubicBezTo>
                    <a:cubicBezTo>
                      <a:pt x="8406" y="1677"/>
                      <a:pt x="8486" y="1653"/>
                      <a:pt x="8549" y="1577"/>
                    </a:cubicBezTo>
                    <a:cubicBezTo>
                      <a:pt x="8556" y="1568"/>
                      <a:pt x="8559" y="1558"/>
                      <a:pt x="8565" y="1549"/>
                    </a:cubicBezTo>
                    <a:cubicBezTo>
                      <a:pt x="9193" y="1941"/>
                      <a:pt x="10262" y="2691"/>
                      <a:pt x="10510" y="2931"/>
                    </a:cubicBezTo>
                    <a:cubicBezTo>
                      <a:pt x="10841" y="3251"/>
                      <a:pt x="12853" y="4557"/>
                      <a:pt x="13133" y="4631"/>
                    </a:cubicBezTo>
                    <a:cubicBezTo>
                      <a:pt x="13414" y="4705"/>
                      <a:pt x="13821" y="5493"/>
                      <a:pt x="13948" y="5542"/>
                    </a:cubicBezTo>
                    <a:cubicBezTo>
                      <a:pt x="13966" y="5548"/>
                      <a:pt x="13982" y="5552"/>
                      <a:pt x="13998" y="5552"/>
                    </a:cubicBezTo>
                    <a:cubicBezTo>
                      <a:pt x="14093" y="5552"/>
                      <a:pt x="14141" y="5417"/>
                      <a:pt x="14075" y="5099"/>
                    </a:cubicBezTo>
                    <a:cubicBezTo>
                      <a:pt x="13999" y="4729"/>
                      <a:pt x="13057" y="3892"/>
                      <a:pt x="12777" y="3744"/>
                    </a:cubicBezTo>
                    <a:cubicBezTo>
                      <a:pt x="12496" y="3596"/>
                      <a:pt x="11579" y="2980"/>
                      <a:pt x="11223" y="2586"/>
                    </a:cubicBezTo>
                    <a:cubicBezTo>
                      <a:pt x="10945" y="2279"/>
                      <a:pt x="9260" y="1385"/>
                      <a:pt x="8536" y="1009"/>
                    </a:cubicBezTo>
                    <a:cubicBezTo>
                      <a:pt x="8540" y="773"/>
                      <a:pt x="8621" y="389"/>
                      <a:pt x="8436" y="222"/>
                    </a:cubicBezTo>
                    <a:cubicBezTo>
                      <a:pt x="8245" y="50"/>
                      <a:pt x="7590" y="0"/>
                      <a:pt x="70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55"/>
              <p:cNvSpPr/>
              <p:nvPr/>
            </p:nvSpPr>
            <p:spPr>
              <a:xfrm>
                <a:off x="7066473" y="2307602"/>
                <a:ext cx="364500" cy="130161"/>
              </a:xfrm>
              <a:custGeom>
                <a:rect b="b" l="l" r="r" t="t"/>
                <a:pathLst>
                  <a:path extrusionOk="0" h="5661" w="15853">
                    <a:moveTo>
                      <a:pt x="7926" y="1"/>
                    </a:moveTo>
                    <a:cubicBezTo>
                      <a:pt x="7442" y="1"/>
                      <a:pt x="6831" y="50"/>
                      <a:pt x="6653" y="223"/>
                    </a:cubicBezTo>
                    <a:cubicBezTo>
                      <a:pt x="6519" y="352"/>
                      <a:pt x="6629" y="621"/>
                      <a:pt x="6661" y="841"/>
                    </a:cubicBezTo>
                    <a:cubicBezTo>
                      <a:pt x="6125" y="1177"/>
                      <a:pt x="5195" y="1739"/>
                      <a:pt x="4911" y="1773"/>
                    </a:cubicBezTo>
                    <a:cubicBezTo>
                      <a:pt x="4503" y="1822"/>
                      <a:pt x="2772" y="2389"/>
                      <a:pt x="2008" y="3079"/>
                    </a:cubicBezTo>
                    <a:cubicBezTo>
                      <a:pt x="1244" y="3768"/>
                      <a:pt x="47" y="4950"/>
                      <a:pt x="22" y="5271"/>
                    </a:cubicBezTo>
                    <a:cubicBezTo>
                      <a:pt x="1" y="5531"/>
                      <a:pt x="182" y="5661"/>
                      <a:pt x="387" y="5661"/>
                    </a:cubicBezTo>
                    <a:cubicBezTo>
                      <a:pt x="434" y="5661"/>
                      <a:pt x="483" y="5654"/>
                      <a:pt x="530" y="5640"/>
                    </a:cubicBezTo>
                    <a:cubicBezTo>
                      <a:pt x="786" y="5566"/>
                      <a:pt x="913" y="4926"/>
                      <a:pt x="1269" y="4679"/>
                    </a:cubicBezTo>
                    <a:cubicBezTo>
                      <a:pt x="1626" y="4433"/>
                      <a:pt x="2695" y="3152"/>
                      <a:pt x="3409" y="2955"/>
                    </a:cubicBezTo>
                    <a:cubicBezTo>
                      <a:pt x="3955" y="2804"/>
                      <a:pt x="5566" y="2081"/>
                      <a:pt x="6447" y="1541"/>
                    </a:cubicBezTo>
                    <a:lnTo>
                      <a:pt x="6447" y="1541"/>
                    </a:lnTo>
                    <a:cubicBezTo>
                      <a:pt x="6432" y="1611"/>
                      <a:pt x="6434" y="1668"/>
                      <a:pt x="6475" y="1699"/>
                    </a:cubicBezTo>
                    <a:cubicBezTo>
                      <a:pt x="6498" y="1717"/>
                      <a:pt x="6525" y="1725"/>
                      <a:pt x="6555" y="1725"/>
                    </a:cubicBezTo>
                    <a:cubicBezTo>
                      <a:pt x="6692" y="1725"/>
                      <a:pt x="6889" y="1572"/>
                      <a:pt x="7035" y="1553"/>
                    </a:cubicBezTo>
                    <a:cubicBezTo>
                      <a:pt x="7213" y="1527"/>
                      <a:pt x="7620" y="1479"/>
                      <a:pt x="7927" y="1479"/>
                    </a:cubicBezTo>
                    <a:cubicBezTo>
                      <a:pt x="8232" y="1479"/>
                      <a:pt x="8640" y="1527"/>
                      <a:pt x="8818" y="1553"/>
                    </a:cubicBezTo>
                    <a:cubicBezTo>
                      <a:pt x="8964" y="1572"/>
                      <a:pt x="9161" y="1725"/>
                      <a:pt x="9297" y="1725"/>
                    </a:cubicBezTo>
                    <a:cubicBezTo>
                      <a:pt x="9327" y="1725"/>
                      <a:pt x="9355" y="1717"/>
                      <a:pt x="9378" y="1699"/>
                    </a:cubicBezTo>
                    <a:cubicBezTo>
                      <a:pt x="9418" y="1668"/>
                      <a:pt x="9420" y="1611"/>
                      <a:pt x="9406" y="1541"/>
                    </a:cubicBezTo>
                    <a:lnTo>
                      <a:pt x="9406" y="1541"/>
                    </a:lnTo>
                    <a:cubicBezTo>
                      <a:pt x="10287" y="2081"/>
                      <a:pt x="11898" y="2804"/>
                      <a:pt x="12445" y="2955"/>
                    </a:cubicBezTo>
                    <a:cubicBezTo>
                      <a:pt x="13158" y="3152"/>
                      <a:pt x="14227" y="4433"/>
                      <a:pt x="14583" y="4679"/>
                    </a:cubicBezTo>
                    <a:cubicBezTo>
                      <a:pt x="14940" y="4926"/>
                      <a:pt x="15067" y="5566"/>
                      <a:pt x="15322" y="5640"/>
                    </a:cubicBezTo>
                    <a:cubicBezTo>
                      <a:pt x="15370" y="5654"/>
                      <a:pt x="15419" y="5661"/>
                      <a:pt x="15466" y="5661"/>
                    </a:cubicBezTo>
                    <a:cubicBezTo>
                      <a:pt x="15671" y="5661"/>
                      <a:pt x="15852" y="5531"/>
                      <a:pt x="15832" y="5271"/>
                    </a:cubicBezTo>
                    <a:cubicBezTo>
                      <a:pt x="15806" y="4950"/>
                      <a:pt x="14608" y="3768"/>
                      <a:pt x="13844" y="3079"/>
                    </a:cubicBezTo>
                    <a:cubicBezTo>
                      <a:pt x="13080" y="2389"/>
                      <a:pt x="11349" y="1822"/>
                      <a:pt x="10942" y="1773"/>
                    </a:cubicBezTo>
                    <a:cubicBezTo>
                      <a:pt x="10657" y="1739"/>
                      <a:pt x="9728" y="1177"/>
                      <a:pt x="9192" y="841"/>
                    </a:cubicBezTo>
                    <a:cubicBezTo>
                      <a:pt x="9223" y="621"/>
                      <a:pt x="9334" y="352"/>
                      <a:pt x="9199" y="223"/>
                    </a:cubicBezTo>
                    <a:cubicBezTo>
                      <a:pt x="9021" y="50"/>
                      <a:pt x="8410" y="1"/>
                      <a:pt x="7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8" name="Google Shape;928;p55"/>
              <p:cNvSpPr/>
              <p:nvPr/>
            </p:nvSpPr>
            <p:spPr>
              <a:xfrm>
                <a:off x="7179595" y="2403572"/>
                <a:ext cx="138254" cy="40812"/>
              </a:xfrm>
              <a:custGeom>
                <a:rect b="b" l="l" r="r" t="t"/>
                <a:pathLst>
                  <a:path extrusionOk="0" h="1775" w="6013">
                    <a:moveTo>
                      <a:pt x="1816" y="0"/>
                    </a:moveTo>
                    <a:cubicBezTo>
                      <a:pt x="1712" y="0"/>
                      <a:pt x="1630" y="17"/>
                      <a:pt x="1580" y="62"/>
                    </a:cubicBezTo>
                    <a:cubicBezTo>
                      <a:pt x="1489" y="144"/>
                      <a:pt x="1477" y="336"/>
                      <a:pt x="1488" y="542"/>
                    </a:cubicBezTo>
                    <a:cubicBezTo>
                      <a:pt x="1420" y="544"/>
                      <a:pt x="1340" y="546"/>
                      <a:pt x="1255" y="546"/>
                    </a:cubicBezTo>
                    <a:cubicBezTo>
                      <a:pt x="1076" y="546"/>
                      <a:pt x="876" y="537"/>
                      <a:pt x="725" y="506"/>
                    </a:cubicBezTo>
                    <a:cubicBezTo>
                      <a:pt x="631" y="486"/>
                      <a:pt x="542" y="475"/>
                      <a:pt x="461" y="475"/>
                    </a:cubicBezTo>
                    <a:cubicBezTo>
                      <a:pt x="245" y="475"/>
                      <a:pt x="92" y="555"/>
                      <a:pt x="52" y="752"/>
                    </a:cubicBezTo>
                    <a:cubicBezTo>
                      <a:pt x="0" y="1014"/>
                      <a:pt x="278" y="1343"/>
                      <a:pt x="1510" y="1365"/>
                    </a:cubicBezTo>
                    <a:cubicBezTo>
                      <a:pt x="1484" y="1490"/>
                      <a:pt x="1461" y="1592"/>
                      <a:pt x="1529" y="1675"/>
                    </a:cubicBezTo>
                    <a:cubicBezTo>
                      <a:pt x="1591" y="1752"/>
                      <a:pt x="1670" y="1775"/>
                      <a:pt x="1757" y="1775"/>
                    </a:cubicBezTo>
                    <a:cubicBezTo>
                      <a:pt x="1865" y="1775"/>
                      <a:pt x="1983" y="1738"/>
                      <a:pt x="2090" y="1724"/>
                    </a:cubicBezTo>
                    <a:cubicBezTo>
                      <a:pt x="2280" y="1699"/>
                      <a:pt x="2679" y="1675"/>
                      <a:pt x="3006" y="1675"/>
                    </a:cubicBezTo>
                    <a:cubicBezTo>
                      <a:pt x="3334" y="1675"/>
                      <a:pt x="3731" y="1699"/>
                      <a:pt x="3923" y="1724"/>
                    </a:cubicBezTo>
                    <a:cubicBezTo>
                      <a:pt x="4029" y="1738"/>
                      <a:pt x="4147" y="1775"/>
                      <a:pt x="4255" y="1775"/>
                    </a:cubicBezTo>
                    <a:cubicBezTo>
                      <a:pt x="4341" y="1775"/>
                      <a:pt x="4421" y="1752"/>
                      <a:pt x="4484" y="1675"/>
                    </a:cubicBezTo>
                    <a:cubicBezTo>
                      <a:pt x="4550" y="1592"/>
                      <a:pt x="4527" y="1490"/>
                      <a:pt x="4501" y="1365"/>
                    </a:cubicBezTo>
                    <a:cubicBezTo>
                      <a:pt x="5734" y="1343"/>
                      <a:pt x="6012" y="1014"/>
                      <a:pt x="5960" y="752"/>
                    </a:cubicBezTo>
                    <a:cubicBezTo>
                      <a:pt x="5921" y="555"/>
                      <a:pt x="5767" y="475"/>
                      <a:pt x="5551" y="475"/>
                    </a:cubicBezTo>
                    <a:cubicBezTo>
                      <a:pt x="5471" y="475"/>
                      <a:pt x="5382" y="486"/>
                      <a:pt x="5287" y="506"/>
                    </a:cubicBezTo>
                    <a:cubicBezTo>
                      <a:pt x="5137" y="537"/>
                      <a:pt x="4937" y="546"/>
                      <a:pt x="4757" y="546"/>
                    </a:cubicBezTo>
                    <a:cubicBezTo>
                      <a:pt x="4673" y="546"/>
                      <a:pt x="4592" y="544"/>
                      <a:pt x="4524" y="542"/>
                    </a:cubicBezTo>
                    <a:cubicBezTo>
                      <a:pt x="4536" y="337"/>
                      <a:pt x="4523" y="144"/>
                      <a:pt x="4433" y="62"/>
                    </a:cubicBezTo>
                    <a:cubicBezTo>
                      <a:pt x="4382" y="17"/>
                      <a:pt x="4300" y="0"/>
                      <a:pt x="4196" y="0"/>
                    </a:cubicBezTo>
                    <a:cubicBezTo>
                      <a:pt x="3935" y="0"/>
                      <a:pt x="3533" y="103"/>
                      <a:pt x="3133" y="103"/>
                    </a:cubicBezTo>
                    <a:cubicBezTo>
                      <a:pt x="3091" y="103"/>
                      <a:pt x="3048" y="102"/>
                      <a:pt x="3006" y="100"/>
                    </a:cubicBezTo>
                    <a:cubicBezTo>
                      <a:pt x="2963" y="102"/>
                      <a:pt x="2921" y="103"/>
                      <a:pt x="2878" y="103"/>
                    </a:cubicBezTo>
                    <a:cubicBezTo>
                      <a:pt x="2479" y="103"/>
                      <a:pt x="2077" y="0"/>
                      <a:pt x="18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9" name="Google Shape;929;p55"/>
              <p:cNvSpPr/>
              <p:nvPr/>
            </p:nvSpPr>
            <p:spPr>
              <a:xfrm>
                <a:off x="7173663" y="2456178"/>
                <a:ext cx="150072" cy="57274"/>
              </a:xfrm>
              <a:custGeom>
                <a:rect b="b" l="l" r="r" t="t"/>
                <a:pathLst>
                  <a:path extrusionOk="0" h="2491" w="6527">
                    <a:moveTo>
                      <a:pt x="2075" y="0"/>
                    </a:moveTo>
                    <a:cubicBezTo>
                      <a:pt x="1971" y="0"/>
                      <a:pt x="1889" y="20"/>
                      <a:pt x="1838" y="76"/>
                    </a:cubicBezTo>
                    <a:cubicBezTo>
                      <a:pt x="1737" y="188"/>
                      <a:pt x="1730" y="455"/>
                      <a:pt x="1744" y="724"/>
                    </a:cubicBezTo>
                    <a:cubicBezTo>
                      <a:pt x="1656" y="728"/>
                      <a:pt x="1537" y="732"/>
                      <a:pt x="1408" y="732"/>
                    </a:cubicBezTo>
                    <a:cubicBezTo>
                      <a:pt x="1207" y="732"/>
                      <a:pt x="982" y="722"/>
                      <a:pt x="813" y="685"/>
                    </a:cubicBezTo>
                    <a:cubicBezTo>
                      <a:pt x="707" y="662"/>
                      <a:pt x="607" y="649"/>
                      <a:pt x="518" y="649"/>
                    </a:cubicBezTo>
                    <a:cubicBezTo>
                      <a:pt x="276" y="649"/>
                      <a:pt x="103" y="742"/>
                      <a:pt x="59" y="971"/>
                    </a:cubicBezTo>
                    <a:cubicBezTo>
                      <a:pt x="1" y="1278"/>
                      <a:pt x="322" y="1668"/>
                      <a:pt x="1759" y="1682"/>
                    </a:cubicBezTo>
                    <a:cubicBezTo>
                      <a:pt x="1744" y="1827"/>
                      <a:pt x="1738" y="1954"/>
                      <a:pt x="1787" y="2051"/>
                    </a:cubicBezTo>
                    <a:cubicBezTo>
                      <a:pt x="1953" y="2379"/>
                      <a:pt x="2934" y="2490"/>
                      <a:pt x="3263" y="2490"/>
                    </a:cubicBezTo>
                    <a:lnTo>
                      <a:pt x="3264" y="2490"/>
                    </a:lnTo>
                    <a:cubicBezTo>
                      <a:pt x="3592" y="2490"/>
                      <a:pt x="4575" y="2379"/>
                      <a:pt x="4740" y="2051"/>
                    </a:cubicBezTo>
                    <a:cubicBezTo>
                      <a:pt x="4788" y="1954"/>
                      <a:pt x="4782" y="1827"/>
                      <a:pt x="4768" y="1682"/>
                    </a:cubicBezTo>
                    <a:cubicBezTo>
                      <a:pt x="6206" y="1668"/>
                      <a:pt x="6527" y="1278"/>
                      <a:pt x="6467" y="971"/>
                    </a:cubicBezTo>
                    <a:cubicBezTo>
                      <a:pt x="6423" y="741"/>
                      <a:pt x="6251" y="649"/>
                      <a:pt x="6010" y="649"/>
                    </a:cubicBezTo>
                    <a:cubicBezTo>
                      <a:pt x="5920" y="649"/>
                      <a:pt x="5820" y="662"/>
                      <a:pt x="5714" y="685"/>
                    </a:cubicBezTo>
                    <a:cubicBezTo>
                      <a:pt x="5545" y="722"/>
                      <a:pt x="5320" y="732"/>
                      <a:pt x="5119" y="732"/>
                    </a:cubicBezTo>
                    <a:cubicBezTo>
                      <a:pt x="4990" y="732"/>
                      <a:pt x="4871" y="728"/>
                      <a:pt x="4782" y="724"/>
                    </a:cubicBezTo>
                    <a:cubicBezTo>
                      <a:pt x="4798" y="455"/>
                      <a:pt x="4791" y="188"/>
                      <a:pt x="4689" y="76"/>
                    </a:cubicBezTo>
                    <a:cubicBezTo>
                      <a:pt x="4639" y="20"/>
                      <a:pt x="4557" y="0"/>
                      <a:pt x="4452" y="0"/>
                    </a:cubicBezTo>
                    <a:cubicBezTo>
                      <a:pt x="4191" y="0"/>
                      <a:pt x="3791" y="126"/>
                      <a:pt x="3392" y="126"/>
                    </a:cubicBezTo>
                    <a:cubicBezTo>
                      <a:pt x="3349" y="126"/>
                      <a:pt x="3306" y="124"/>
                      <a:pt x="3264" y="121"/>
                    </a:cubicBezTo>
                    <a:lnTo>
                      <a:pt x="3263" y="121"/>
                    </a:lnTo>
                    <a:cubicBezTo>
                      <a:pt x="3220" y="124"/>
                      <a:pt x="3178" y="126"/>
                      <a:pt x="3135" y="126"/>
                    </a:cubicBezTo>
                    <a:cubicBezTo>
                      <a:pt x="2736" y="126"/>
                      <a:pt x="2335" y="0"/>
                      <a:pt x="20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55"/>
              <p:cNvSpPr/>
              <p:nvPr/>
            </p:nvSpPr>
            <p:spPr>
              <a:xfrm>
                <a:off x="7170720" y="2518165"/>
                <a:ext cx="77991" cy="57274"/>
              </a:xfrm>
              <a:custGeom>
                <a:rect b="b" l="l" r="r" t="t"/>
                <a:pathLst>
                  <a:path extrusionOk="0" h="2491" w="3392">
                    <a:moveTo>
                      <a:pt x="2044" y="0"/>
                    </a:moveTo>
                    <a:cubicBezTo>
                      <a:pt x="1926" y="0"/>
                      <a:pt x="1834" y="20"/>
                      <a:pt x="1776" y="76"/>
                    </a:cubicBezTo>
                    <a:cubicBezTo>
                      <a:pt x="1693" y="158"/>
                      <a:pt x="1666" y="321"/>
                      <a:pt x="1664" y="507"/>
                    </a:cubicBezTo>
                    <a:cubicBezTo>
                      <a:pt x="1578" y="511"/>
                      <a:pt x="1462" y="516"/>
                      <a:pt x="1337" y="516"/>
                    </a:cubicBezTo>
                    <a:cubicBezTo>
                      <a:pt x="1147" y="516"/>
                      <a:pt x="936" y="506"/>
                      <a:pt x="777" y="470"/>
                    </a:cubicBezTo>
                    <a:cubicBezTo>
                      <a:pt x="676" y="448"/>
                      <a:pt x="581" y="435"/>
                      <a:pt x="495" y="435"/>
                    </a:cubicBezTo>
                    <a:cubicBezTo>
                      <a:pt x="264" y="435"/>
                      <a:pt x="100" y="525"/>
                      <a:pt x="58" y="749"/>
                    </a:cubicBezTo>
                    <a:cubicBezTo>
                      <a:pt x="1" y="1051"/>
                      <a:pt x="312" y="1435"/>
                      <a:pt x="1714" y="1443"/>
                    </a:cubicBezTo>
                    <a:cubicBezTo>
                      <a:pt x="1695" y="1687"/>
                      <a:pt x="1635" y="1904"/>
                      <a:pt x="1719" y="2052"/>
                    </a:cubicBezTo>
                    <a:cubicBezTo>
                      <a:pt x="1907" y="2380"/>
                      <a:pt x="3021" y="2490"/>
                      <a:pt x="3392" y="2490"/>
                    </a:cubicBezTo>
                    <a:lnTo>
                      <a:pt x="3392" y="121"/>
                    </a:lnTo>
                    <a:cubicBezTo>
                      <a:pt x="3343" y="125"/>
                      <a:pt x="3293" y="126"/>
                      <a:pt x="3244" y="126"/>
                    </a:cubicBezTo>
                    <a:cubicBezTo>
                      <a:pt x="2792" y="126"/>
                      <a:pt x="2339" y="0"/>
                      <a:pt x="20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1" name="Google Shape;931;p55"/>
              <p:cNvSpPr/>
              <p:nvPr/>
            </p:nvSpPr>
            <p:spPr>
              <a:xfrm>
                <a:off x="7248687" y="2518165"/>
                <a:ext cx="78014" cy="57274"/>
              </a:xfrm>
              <a:custGeom>
                <a:rect b="b" l="l" r="r" t="t"/>
                <a:pathLst>
                  <a:path extrusionOk="0" h="2491" w="3393">
                    <a:moveTo>
                      <a:pt x="1348" y="0"/>
                    </a:moveTo>
                    <a:cubicBezTo>
                      <a:pt x="1053" y="0"/>
                      <a:pt x="600" y="126"/>
                      <a:pt x="148" y="126"/>
                    </a:cubicBezTo>
                    <a:cubicBezTo>
                      <a:pt x="99" y="126"/>
                      <a:pt x="50" y="125"/>
                      <a:pt x="1" y="121"/>
                    </a:cubicBezTo>
                    <a:lnTo>
                      <a:pt x="1" y="2490"/>
                    </a:lnTo>
                    <a:cubicBezTo>
                      <a:pt x="372" y="2490"/>
                      <a:pt x="1486" y="2380"/>
                      <a:pt x="1673" y="2052"/>
                    </a:cubicBezTo>
                    <a:cubicBezTo>
                      <a:pt x="1758" y="1904"/>
                      <a:pt x="1697" y="1687"/>
                      <a:pt x="1679" y="1443"/>
                    </a:cubicBezTo>
                    <a:cubicBezTo>
                      <a:pt x="3080" y="1435"/>
                      <a:pt x="3392" y="1051"/>
                      <a:pt x="3335" y="749"/>
                    </a:cubicBezTo>
                    <a:cubicBezTo>
                      <a:pt x="3293" y="525"/>
                      <a:pt x="3129" y="435"/>
                      <a:pt x="2898" y="435"/>
                    </a:cubicBezTo>
                    <a:cubicBezTo>
                      <a:pt x="2812" y="435"/>
                      <a:pt x="2717" y="448"/>
                      <a:pt x="2616" y="470"/>
                    </a:cubicBezTo>
                    <a:cubicBezTo>
                      <a:pt x="2456" y="506"/>
                      <a:pt x="2245" y="516"/>
                      <a:pt x="2055" y="516"/>
                    </a:cubicBezTo>
                    <a:cubicBezTo>
                      <a:pt x="1930" y="516"/>
                      <a:pt x="1815" y="511"/>
                      <a:pt x="1729" y="507"/>
                    </a:cubicBezTo>
                    <a:cubicBezTo>
                      <a:pt x="1727" y="321"/>
                      <a:pt x="1700" y="158"/>
                      <a:pt x="1616" y="76"/>
                    </a:cubicBezTo>
                    <a:cubicBezTo>
                      <a:pt x="1559" y="20"/>
                      <a:pt x="1466" y="0"/>
                      <a:pt x="13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2" name="Google Shape;932;p55"/>
              <p:cNvSpPr/>
              <p:nvPr/>
            </p:nvSpPr>
            <p:spPr>
              <a:xfrm>
                <a:off x="7169547" y="2581532"/>
                <a:ext cx="158280" cy="53871"/>
              </a:xfrm>
              <a:custGeom>
                <a:rect b="b" l="l" r="r" t="t"/>
                <a:pathLst>
                  <a:path extrusionOk="0" h="2343" w="6884">
                    <a:moveTo>
                      <a:pt x="4774" y="0"/>
                    </a:moveTo>
                    <a:cubicBezTo>
                      <a:pt x="4478" y="0"/>
                      <a:pt x="4025" y="118"/>
                      <a:pt x="3572" y="118"/>
                    </a:cubicBezTo>
                    <a:cubicBezTo>
                      <a:pt x="3534" y="118"/>
                      <a:pt x="3496" y="117"/>
                      <a:pt x="3457" y="116"/>
                    </a:cubicBezTo>
                    <a:lnTo>
                      <a:pt x="3457" y="115"/>
                    </a:lnTo>
                    <a:cubicBezTo>
                      <a:pt x="3452" y="115"/>
                      <a:pt x="3447" y="115"/>
                      <a:pt x="3442" y="116"/>
                    </a:cubicBezTo>
                    <a:cubicBezTo>
                      <a:pt x="3437" y="115"/>
                      <a:pt x="3432" y="115"/>
                      <a:pt x="3427" y="115"/>
                    </a:cubicBezTo>
                    <a:lnTo>
                      <a:pt x="3427" y="116"/>
                    </a:lnTo>
                    <a:cubicBezTo>
                      <a:pt x="3389" y="117"/>
                      <a:pt x="3350" y="118"/>
                      <a:pt x="3312" y="118"/>
                    </a:cubicBezTo>
                    <a:cubicBezTo>
                      <a:pt x="2859" y="118"/>
                      <a:pt x="2406" y="1"/>
                      <a:pt x="2110" y="1"/>
                    </a:cubicBezTo>
                    <a:cubicBezTo>
                      <a:pt x="1992" y="1"/>
                      <a:pt x="1899" y="19"/>
                      <a:pt x="1842" y="72"/>
                    </a:cubicBezTo>
                    <a:cubicBezTo>
                      <a:pt x="1778" y="131"/>
                      <a:pt x="1748" y="235"/>
                      <a:pt x="1736" y="359"/>
                    </a:cubicBezTo>
                    <a:cubicBezTo>
                      <a:pt x="1656" y="363"/>
                      <a:pt x="1561" y="366"/>
                      <a:pt x="1461" y="366"/>
                    </a:cubicBezTo>
                    <a:cubicBezTo>
                      <a:pt x="1252" y="366"/>
                      <a:pt x="1020" y="353"/>
                      <a:pt x="846" y="308"/>
                    </a:cubicBezTo>
                    <a:cubicBezTo>
                      <a:pt x="735" y="280"/>
                      <a:pt x="632" y="264"/>
                      <a:pt x="538" y="264"/>
                    </a:cubicBezTo>
                    <a:cubicBezTo>
                      <a:pt x="286" y="264"/>
                      <a:pt x="107" y="378"/>
                      <a:pt x="61" y="659"/>
                    </a:cubicBezTo>
                    <a:cubicBezTo>
                      <a:pt x="0" y="1030"/>
                      <a:pt x="324" y="1498"/>
                      <a:pt x="1760" y="1529"/>
                    </a:cubicBezTo>
                    <a:cubicBezTo>
                      <a:pt x="1739" y="1687"/>
                      <a:pt x="1722" y="1827"/>
                      <a:pt x="1785" y="1930"/>
                    </a:cubicBezTo>
                    <a:cubicBezTo>
                      <a:pt x="1968" y="2231"/>
                      <a:pt x="3030" y="2336"/>
                      <a:pt x="3427" y="2342"/>
                    </a:cubicBezTo>
                    <a:lnTo>
                      <a:pt x="3427" y="2343"/>
                    </a:lnTo>
                    <a:cubicBezTo>
                      <a:pt x="3431" y="2343"/>
                      <a:pt x="3438" y="2343"/>
                      <a:pt x="3442" y="2342"/>
                    </a:cubicBezTo>
                    <a:cubicBezTo>
                      <a:pt x="3447" y="2342"/>
                      <a:pt x="3453" y="2343"/>
                      <a:pt x="3457" y="2343"/>
                    </a:cubicBezTo>
                    <a:lnTo>
                      <a:pt x="3457" y="2342"/>
                    </a:lnTo>
                    <a:cubicBezTo>
                      <a:pt x="3853" y="2336"/>
                      <a:pt x="4916" y="2231"/>
                      <a:pt x="5100" y="1930"/>
                    </a:cubicBezTo>
                    <a:cubicBezTo>
                      <a:pt x="5162" y="1827"/>
                      <a:pt x="5145" y="1687"/>
                      <a:pt x="5124" y="1529"/>
                    </a:cubicBezTo>
                    <a:cubicBezTo>
                      <a:pt x="6560" y="1498"/>
                      <a:pt x="6883" y="1030"/>
                      <a:pt x="6823" y="659"/>
                    </a:cubicBezTo>
                    <a:cubicBezTo>
                      <a:pt x="6777" y="378"/>
                      <a:pt x="6598" y="264"/>
                      <a:pt x="6346" y="264"/>
                    </a:cubicBezTo>
                    <a:cubicBezTo>
                      <a:pt x="6252" y="264"/>
                      <a:pt x="6149" y="280"/>
                      <a:pt x="6039" y="308"/>
                    </a:cubicBezTo>
                    <a:cubicBezTo>
                      <a:pt x="5864" y="353"/>
                      <a:pt x="5632" y="366"/>
                      <a:pt x="5423" y="366"/>
                    </a:cubicBezTo>
                    <a:cubicBezTo>
                      <a:pt x="5323" y="366"/>
                      <a:pt x="5228" y="363"/>
                      <a:pt x="5148" y="359"/>
                    </a:cubicBezTo>
                    <a:cubicBezTo>
                      <a:pt x="5136" y="235"/>
                      <a:pt x="5106" y="131"/>
                      <a:pt x="5041" y="72"/>
                    </a:cubicBezTo>
                    <a:cubicBezTo>
                      <a:pt x="4984" y="19"/>
                      <a:pt x="4892" y="0"/>
                      <a:pt x="47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3" name="Google Shape;933;p55"/>
              <p:cNvSpPr/>
              <p:nvPr/>
            </p:nvSpPr>
            <p:spPr>
              <a:xfrm>
                <a:off x="7248687" y="2826629"/>
                <a:ext cx="23" cy="23"/>
              </a:xfrm>
              <a:custGeom>
                <a:rect b="b" l="l" r="r" t="t"/>
                <a:pathLst>
                  <a:path extrusionOk="0" h="1" w="1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4" name="Google Shape;934;p55"/>
              <p:cNvSpPr/>
              <p:nvPr/>
            </p:nvSpPr>
            <p:spPr>
              <a:xfrm>
                <a:off x="6982275" y="2575278"/>
                <a:ext cx="532920" cy="394068"/>
              </a:xfrm>
              <a:custGeom>
                <a:rect b="b" l="l" r="r" t="t"/>
                <a:pathLst>
                  <a:path extrusionOk="0" h="17139" w="23178">
                    <a:moveTo>
                      <a:pt x="7491" y="12916"/>
                    </a:moveTo>
                    <a:cubicBezTo>
                      <a:pt x="7639" y="12916"/>
                      <a:pt x="7787" y="12931"/>
                      <a:pt x="7929" y="12968"/>
                    </a:cubicBezTo>
                    <a:cubicBezTo>
                      <a:pt x="8331" y="13072"/>
                      <a:pt x="8682" y="13271"/>
                      <a:pt x="9120" y="13421"/>
                    </a:cubicBezTo>
                    <a:lnTo>
                      <a:pt x="9057" y="13419"/>
                    </a:lnTo>
                    <a:cubicBezTo>
                      <a:pt x="9057" y="13419"/>
                      <a:pt x="8930" y="14133"/>
                      <a:pt x="8650" y="14429"/>
                    </a:cubicBezTo>
                    <a:cubicBezTo>
                      <a:pt x="8371" y="14725"/>
                      <a:pt x="8039" y="14971"/>
                      <a:pt x="7556" y="15094"/>
                    </a:cubicBezTo>
                    <a:cubicBezTo>
                      <a:pt x="7511" y="15105"/>
                      <a:pt x="7465" y="15111"/>
                      <a:pt x="7421" y="15111"/>
                    </a:cubicBezTo>
                    <a:cubicBezTo>
                      <a:pt x="6985" y="15111"/>
                      <a:pt x="6583" y="14610"/>
                      <a:pt x="6536" y="14454"/>
                    </a:cubicBezTo>
                    <a:cubicBezTo>
                      <a:pt x="6493" y="14305"/>
                      <a:pt x="6525" y="13333"/>
                      <a:pt x="6534" y="13069"/>
                    </a:cubicBezTo>
                    <a:cubicBezTo>
                      <a:pt x="6827" y="12990"/>
                      <a:pt x="7162" y="12916"/>
                      <a:pt x="7491" y="12916"/>
                    </a:cubicBezTo>
                    <a:close/>
                    <a:moveTo>
                      <a:pt x="15687" y="12916"/>
                    </a:moveTo>
                    <a:cubicBezTo>
                      <a:pt x="16016" y="12916"/>
                      <a:pt x="16352" y="12990"/>
                      <a:pt x="16644" y="13069"/>
                    </a:cubicBezTo>
                    <a:cubicBezTo>
                      <a:pt x="16654" y="13333"/>
                      <a:pt x="16686" y="14305"/>
                      <a:pt x="16642" y="14454"/>
                    </a:cubicBezTo>
                    <a:cubicBezTo>
                      <a:pt x="16596" y="14610"/>
                      <a:pt x="16193" y="15111"/>
                      <a:pt x="15758" y="15111"/>
                    </a:cubicBezTo>
                    <a:cubicBezTo>
                      <a:pt x="15713" y="15111"/>
                      <a:pt x="15668" y="15105"/>
                      <a:pt x="15623" y="15094"/>
                    </a:cubicBezTo>
                    <a:cubicBezTo>
                      <a:pt x="15140" y="14971"/>
                      <a:pt x="14808" y="14725"/>
                      <a:pt x="14528" y="14429"/>
                    </a:cubicBezTo>
                    <a:cubicBezTo>
                      <a:pt x="14248" y="14133"/>
                      <a:pt x="14120" y="13419"/>
                      <a:pt x="14120" y="13419"/>
                    </a:cubicBezTo>
                    <a:lnTo>
                      <a:pt x="14059" y="13421"/>
                    </a:lnTo>
                    <a:cubicBezTo>
                      <a:pt x="14495" y="13270"/>
                      <a:pt x="14848" y="13072"/>
                      <a:pt x="15250" y="12968"/>
                    </a:cubicBezTo>
                    <a:cubicBezTo>
                      <a:pt x="15391" y="12931"/>
                      <a:pt x="15539" y="12916"/>
                      <a:pt x="15687" y="12916"/>
                    </a:cubicBezTo>
                    <a:close/>
                    <a:moveTo>
                      <a:pt x="4591" y="0"/>
                    </a:moveTo>
                    <a:cubicBezTo>
                      <a:pt x="4299" y="0"/>
                      <a:pt x="3985" y="71"/>
                      <a:pt x="3668" y="261"/>
                    </a:cubicBezTo>
                    <a:cubicBezTo>
                      <a:pt x="2819" y="770"/>
                      <a:pt x="1529" y="1558"/>
                      <a:pt x="765" y="2805"/>
                    </a:cubicBezTo>
                    <a:cubicBezTo>
                      <a:pt x="1" y="4053"/>
                      <a:pt x="341" y="5301"/>
                      <a:pt x="748" y="5876"/>
                    </a:cubicBezTo>
                    <a:cubicBezTo>
                      <a:pt x="1156" y="6450"/>
                      <a:pt x="1698" y="6286"/>
                      <a:pt x="2004" y="6844"/>
                    </a:cubicBezTo>
                    <a:cubicBezTo>
                      <a:pt x="2309" y="7403"/>
                      <a:pt x="2828" y="8700"/>
                      <a:pt x="2910" y="9062"/>
                    </a:cubicBezTo>
                    <a:cubicBezTo>
                      <a:pt x="2938" y="9189"/>
                      <a:pt x="3004" y="9224"/>
                      <a:pt x="3068" y="9224"/>
                    </a:cubicBezTo>
                    <a:cubicBezTo>
                      <a:pt x="3150" y="9224"/>
                      <a:pt x="3231" y="9167"/>
                      <a:pt x="3231" y="9167"/>
                    </a:cubicBezTo>
                    <a:cubicBezTo>
                      <a:pt x="3231" y="9167"/>
                      <a:pt x="4166" y="9857"/>
                      <a:pt x="4696" y="10829"/>
                    </a:cubicBezTo>
                    <a:cubicBezTo>
                      <a:pt x="5115" y="11599"/>
                      <a:pt x="5151" y="12391"/>
                      <a:pt x="5151" y="12646"/>
                    </a:cubicBezTo>
                    <a:cubicBezTo>
                      <a:pt x="5151" y="12862"/>
                      <a:pt x="5026" y="13076"/>
                      <a:pt x="5026" y="13076"/>
                    </a:cubicBezTo>
                    <a:cubicBezTo>
                      <a:pt x="4866" y="13231"/>
                      <a:pt x="4649" y="13255"/>
                      <a:pt x="4474" y="13255"/>
                    </a:cubicBezTo>
                    <a:cubicBezTo>
                      <a:pt x="4222" y="13255"/>
                      <a:pt x="4703" y="13567"/>
                      <a:pt x="4754" y="13912"/>
                    </a:cubicBezTo>
                    <a:cubicBezTo>
                      <a:pt x="4805" y="14257"/>
                      <a:pt x="4729" y="15464"/>
                      <a:pt x="4907" y="15882"/>
                    </a:cubicBezTo>
                    <a:cubicBezTo>
                      <a:pt x="5086" y="16301"/>
                      <a:pt x="6232" y="17139"/>
                      <a:pt x="7072" y="17139"/>
                    </a:cubicBezTo>
                    <a:cubicBezTo>
                      <a:pt x="7912" y="17139"/>
                      <a:pt x="9058" y="16646"/>
                      <a:pt x="9797" y="15981"/>
                    </a:cubicBezTo>
                    <a:cubicBezTo>
                      <a:pt x="10535" y="15316"/>
                      <a:pt x="11223" y="14799"/>
                      <a:pt x="11223" y="14799"/>
                    </a:cubicBezTo>
                    <a:cubicBezTo>
                      <a:pt x="11336" y="14363"/>
                      <a:pt x="11190" y="13676"/>
                      <a:pt x="11154" y="13525"/>
                    </a:cubicBezTo>
                    <a:cubicBezTo>
                      <a:pt x="11250" y="13494"/>
                      <a:pt x="11322" y="13452"/>
                      <a:pt x="11342" y="13395"/>
                    </a:cubicBezTo>
                    <a:cubicBezTo>
                      <a:pt x="11393" y="13247"/>
                      <a:pt x="11563" y="12771"/>
                      <a:pt x="11138" y="12624"/>
                    </a:cubicBezTo>
                    <a:cubicBezTo>
                      <a:pt x="10713" y="12476"/>
                      <a:pt x="9406" y="12246"/>
                      <a:pt x="8405" y="11606"/>
                    </a:cubicBezTo>
                    <a:cubicBezTo>
                      <a:pt x="7403" y="10966"/>
                      <a:pt x="6452" y="10358"/>
                      <a:pt x="6520" y="9520"/>
                    </a:cubicBezTo>
                    <a:cubicBezTo>
                      <a:pt x="6584" y="8736"/>
                      <a:pt x="6842" y="8167"/>
                      <a:pt x="7181" y="8167"/>
                    </a:cubicBezTo>
                    <a:cubicBezTo>
                      <a:pt x="7204" y="8167"/>
                      <a:pt x="7227" y="8170"/>
                      <a:pt x="7250" y="8175"/>
                    </a:cubicBezTo>
                    <a:cubicBezTo>
                      <a:pt x="7540" y="8238"/>
                      <a:pt x="7728" y="8450"/>
                      <a:pt x="8027" y="8450"/>
                    </a:cubicBezTo>
                    <a:cubicBezTo>
                      <a:pt x="8114" y="8450"/>
                      <a:pt x="8209" y="8432"/>
                      <a:pt x="8319" y="8388"/>
                    </a:cubicBezTo>
                    <a:cubicBezTo>
                      <a:pt x="8473" y="8540"/>
                      <a:pt x="8617" y="8656"/>
                      <a:pt x="8727" y="8717"/>
                    </a:cubicBezTo>
                    <a:cubicBezTo>
                      <a:pt x="9186" y="8963"/>
                      <a:pt x="9355" y="9914"/>
                      <a:pt x="9576" y="10013"/>
                    </a:cubicBezTo>
                    <a:cubicBezTo>
                      <a:pt x="9796" y="10112"/>
                      <a:pt x="9814" y="10293"/>
                      <a:pt x="9763" y="10555"/>
                    </a:cubicBezTo>
                    <a:cubicBezTo>
                      <a:pt x="9720" y="10778"/>
                      <a:pt x="10043" y="11060"/>
                      <a:pt x="10319" y="11060"/>
                    </a:cubicBezTo>
                    <a:cubicBezTo>
                      <a:pt x="10368" y="11060"/>
                      <a:pt x="10415" y="11051"/>
                      <a:pt x="10459" y="11031"/>
                    </a:cubicBezTo>
                    <a:cubicBezTo>
                      <a:pt x="10653" y="10943"/>
                      <a:pt x="11095" y="10929"/>
                      <a:pt x="11366" y="10929"/>
                    </a:cubicBezTo>
                    <a:cubicBezTo>
                      <a:pt x="11492" y="10929"/>
                      <a:pt x="11581" y="10932"/>
                      <a:pt x="11589" y="10932"/>
                    </a:cubicBezTo>
                    <a:lnTo>
                      <a:pt x="11591" y="10932"/>
                    </a:lnTo>
                    <a:cubicBezTo>
                      <a:pt x="11599" y="10932"/>
                      <a:pt x="11687" y="10929"/>
                      <a:pt x="11814" y="10929"/>
                    </a:cubicBezTo>
                    <a:cubicBezTo>
                      <a:pt x="12084" y="10929"/>
                      <a:pt x="12527" y="10943"/>
                      <a:pt x="12721" y="11031"/>
                    </a:cubicBezTo>
                    <a:cubicBezTo>
                      <a:pt x="12764" y="11051"/>
                      <a:pt x="12812" y="11060"/>
                      <a:pt x="12861" y="11060"/>
                    </a:cubicBezTo>
                    <a:cubicBezTo>
                      <a:pt x="13136" y="11060"/>
                      <a:pt x="13460" y="10778"/>
                      <a:pt x="13417" y="10555"/>
                    </a:cubicBezTo>
                    <a:cubicBezTo>
                      <a:pt x="13366" y="10293"/>
                      <a:pt x="13382" y="10112"/>
                      <a:pt x="13603" y="10013"/>
                    </a:cubicBezTo>
                    <a:cubicBezTo>
                      <a:pt x="13824" y="9915"/>
                      <a:pt x="13993" y="8963"/>
                      <a:pt x="14452" y="8717"/>
                    </a:cubicBezTo>
                    <a:cubicBezTo>
                      <a:pt x="14563" y="8656"/>
                      <a:pt x="14707" y="8540"/>
                      <a:pt x="14860" y="8388"/>
                    </a:cubicBezTo>
                    <a:cubicBezTo>
                      <a:pt x="14970" y="8432"/>
                      <a:pt x="15066" y="8450"/>
                      <a:pt x="15152" y="8450"/>
                    </a:cubicBezTo>
                    <a:cubicBezTo>
                      <a:pt x="15452" y="8450"/>
                      <a:pt x="15639" y="8238"/>
                      <a:pt x="15930" y="8175"/>
                    </a:cubicBezTo>
                    <a:cubicBezTo>
                      <a:pt x="15953" y="8170"/>
                      <a:pt x="15976" y="8167"/>
                      <a:pt x="15998" y="8167"/>
                    </a:cubicBezTo>
                    <a:cubicBezTo>
                      <a:pt x="16338" y="8167"/>
                      <a:pt x="16596" y="8736"/>
                      <a:pt x="16659" y="9520"/>
                    </a:cubicBezTo>
                    <a:cubicBezTo>
                      <a:pt x="16727" y="10358"/>
                      <a:pt x="15776" y="10966"/>
                      <a:pt x="14775" y="11606"/>
                    </a:cubicBezTo>
                    <a:cubicBezTo>
                      <a:pt x="13773" y="12246"/>
                      <a:pt x="12465" y="12476"/>
                      <a:pt x="12041" y="12624"/>
                    </a:cubicBezTo>
                    <a:cubicBezTo>
                      <a:pt x="11617" y="12771"/>
                      <a:pt x="11787" y="13247"/>
                      <a:pt x="11838" y="13395"/>
                    </a:cubicBezTo>
                    <a:cubicBezTo>
                      <a:pt x="11858" y="13452"/>
                      <a:pt x="11929" y="13494"/>
                      <a:pt x="12026" y="13525"/>
                    </a:cubicBezTo>
                    <a:cubicBezTo>
                      <a:pt x="11990" y="13676"/>
                      <a:pt x="11843" y="14363"/>
                      <a:pt x="11957" y="14799"/>
                    </a:cubicBezTo>
                    <a:cubicBezTo>
                      <a:pt x="11957" y="14799"/>
                      <a:pt x="12644" y="15316"/>
                      <a:pt x="13382" y="15981"/>
                    </a:cubicBezTo>
                    <a:cubicBezTo>
                      <a:pt x="14121" y="16646"/>
                      <a:pt x="15267" y="17139"/>
                      <a:pt x="16108" y="17139"/>
                    </a:cubicBezTo>
                    <a:cubicBezTo>
                      <a:pt x="16948" y="17139"/>
                      <a:pt x="18094" y="16301"/>
                      <a:pt x="18272" y="15882"/>
                    </a:cubicBezTo>
                    <a:cubicBezTo>
                      <a:pt x="18451" y="15464"/>
                      <a:pt x="18373" y="14257"/>
                      <a:pt x="18425" y="13912"/>
                    </a:cubicBezTo>
                    <a:cubicBezTo>
                      <a:pt x="18476" y="13567"/>
                      <a:pt x="18957" y="13255"/>
                      <a:pt x="18705" y="13255"/>
                    </a:cubicBezTo>
                    <a:cubicBezTo>
                      <a:pt x="18531" y="13255"/>
                      <a:pt x="18314" y="13231"/>
                      <a:pt x="18153" y="13076"/>
                    </a:cubicBezTo>
                    <a:cubicBezTo>
                      <a:pt x="18153" y="13076"/>
                      <a:pt x="18028" y="12862"/>
                      <a:pt x="18028" y="12646"/>
                    </a:cubicBezTo>
                    <a:cubicBezTo>
                      <a:pt x="18028" y="12391"/>
                      <a:pt x="18065" y="11599"/>
                      <a:pt x="18484" y="10829"/>
                    </a:cubicBezTo>
                    <a:cubicBezTo>
                      <a:pt x="19013" y="9857"/>
                      <a:pt x="19949" y="9167"/>
                      <a:pt x="19949" y="9167"/>
                    </a:cubicBezTo>
                    <a:cubicBezTo>
                      <a:pt x="19949" y="9167"/>
                      <a:pt x="20029" y="9224"/>
                      <a:pt x="20111" y="9224"/>
                    </a:cubicBezTo>
                    <a:cubicBezTo>
                      <a:pt x="20176" y="9224"/>
                      <a:pt x="20242" y="9189"/>
                      <a:pt x="20270" y="9062"/>
                    </a:cubicBezTo>
                    <a:cubicBezTo>
                      <a:pt x="20350" y="8700"/>
                      <a:pt x="20869" y="7403"/>
                      <a:pt x="21175" y="6844"/>
                    </a:cubicBezTo>
                    <a:cubicBezTo>
                      <a:pt x="21480" y="6286"/>
                      <a:pt x="22024" y="6450"/>
                      <a:pt x="22432" y="5876"/>
                    </a:cubicBezTo>
                    <a:cubicBezTo>
                      <a:pt x="22839" y="5301"/>
                      <a:pt x="23178" y="4053"/>
                      <a:pt x="22414" y="2805"/>
                    </a:cubicBezTo>
                    <a:cubicBezTo>
                      <a:pt x="21650" y="1558"/>
                      <a:pt x="20360" y="770"/>
                      <a:pt x="19512" y="261"/>
                    </a:cubicBezTo>
                    <a:cubicBezTo>
                      <a:pt x="19195" y="71"/>
                      <a:pt x="18880" y="0"/>
                      <a:pt x="18588" y="0"/>
                    </a:cubicBezTo>
                    <a:cubicBezTo>
                      <a:pt x="18098" y="0"/>
                      <a:pt x="17672" y="201"/>
                      <a:pt x="17406" y="376"/>
                    </a:cubicBezTo>
                    <a:cubicBezTo>
                      <a:pt x="16981" y="655"/>
                      <a:pt x="16473" y="556"/>
                      <a:pt x="16065" y="688"/>
                    </a:cubicBezTo>
                    <a:cubicBezTo>
                      <a:pt x="15658" y="819"/>
                      <a:pt x="15250" y="1361"/>
                      <a:pt x="15165" y="1772"/>
                    </a:cubicBezTo>
                    <a:cubicBezTo>
                      <a:pt x="15080" y="2182"/>
                      <a:pt x="14350" y="2707"/>
                      <a:pt x="14197" y="3216"/>
                    </a:cubicBezTo>
                    <a:cubicBezTo>
                      <a:pt x="14176" y="3288"/>
                      <a:pt x="14164" y="3442"/>
                      <a:pt x="14160" y="3651"/>
                    </a:cubicBezTo>
                    <a:cubicBezTo>
                      <a:pt x="13536" y="3737"/>
                      <a:pt x="13503" y="4924"/>
                      <a:pt x="13094" y="5186"/>
                    </a:cubicBezTo>
                    <a:cubicBezTo>
                      <a:pt x="12843" y="5346"/>
                      <a:pt x="12289" y="5376"/>
                      <a:pt x="11924" y="5376"/>
                    </a:cubicBezTo>
                    <a:cubicBezTo>
                      <a:pt x="11760" y="5376"/>
                      <a:pt x="11634" y="5370"/>
                      <a:pt x="11591" y="5367"/>
                    </a:cubicBezTo>
                    <a:cubicBezTo>
                      <a:pt x="11547" y="5370"/>
                      <a:pt x="11421" y="5376"/>
                      <a:pt x="11257" y="5376"/>
                    </a:cubicBezTo>
                    <a:cubicBezTo>
                      <a:pt x="10891" y="5376"/>
                      <a:pt x="10335" y="5346"/>
                      <a:pt x="10085" y="5186"/>
                    </a:cubicBezTo>
                    <a:cubicBezTo>
                      <a:pt x="9675" y="4924"/>
                      <a:pt x="9644" y="3736"/>
                      <a:pt x="9019" y="3651"/>
                    </a:cubicBezTo>
                    <a:cubicBezTo>
                      <a:pt x="9015" y="3442"/>
                      <a:pt x="9003" y="3288"/>
                      <a:pt x="8981" y="3216"/>
                    </a:cubicBezTo>
                    <a:cubicBezTo>
                      <a:pt x="8829" y="2707"/>
                      <a:pt x="8099" y="2182"/>
                      <a:pt x="8014" y="1772"/>
                    </a:cubicBezTo>
                    <a:cubicBezTo>
                      <a:pt x="7929" y="1361"/>
                      <a:pt x="7521" y="819"/>
                      <a:pt x="7114" y="688"/>
                    </a:cubicBezTo>
                    <a:cubicBezTo>
                      <a:pt x="6706" y="556"/>
                      <a:pt x="6198" y="655"/>
                      <a:pt x="5773" y="376"/>
                    </a:cubicBezTo>
                    <a:cubicBezTo>
                      <a:pt x="5507" y="201"/>
                      <a:pt x="5081" y="0"/>
                      <a:pt x="4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5" name="Google Shape;935;p55"/>
              <p:cNvSpPr/>
              <p:nvPr/>
            </p:nvSpPr>
            <p:spPr>
              <a:xfrm>
                <a:off x="6962111" y="2792853"/>
                <a:ext cx="213094" cy="774617"/>
              </a:xfrm>
              <a:custGeom>
                <a:rect b="b" l="l" r="r" t="t"/>
                <a:pathLst>
                  <a:path extrusionOk="0" h="33690" w="9268">
                    <a:moveTo>
                      <a:pt x="4109" y="1"/>
                    </a:moveTo>
                    <a:cubicBezTo>
                      <a:pt x="4109" y="1"/>
                      <a:pt x="3099" y="233"/>
                      <a:pt x="2995" y="646"/>
                    </a:cubicBezTo>
                    <a:cubicBezTo>
                      <a:pt x="2893" y="1059"/>
                      <a:pt x="2876" y="1725"/>
                      <a:pt x="2634" y="1931"/>
                    </a:cubicBezTo>
                    <a:cubicBezTo>
                      <a:pt x="2519" y="2028"/>
                      <a:pt x="2358" y="2068"/>
                      <a:pt x="2190" y="2068"/>
                    </a:cubicBezTo>
                    <a:cubicBezTo>
                      <a:pt x="2002" y="2068"/>
                      <a:pt x="1806" y="2018"/>
                      <a:pt x="1663" y="1944"/>
                    </a:cubicBezTo>
                    <a:cubicBezTo>
                      <a:pt x="1619" y="1921"/>
                      <a:pt x="1565" y="1911"/>
                      <a:pt x="1503" y="1911"/>
                    </a:cubicBezTo>
                    <a:cubicBezTo>
                      <a:pt x="1176" y="1911"/>
                      <a:pt x="632" y="2207"/>
                      <a:pt x="369" y="2626"/>
                    </a:cubicBezTo>
                    <a:cubicBezTo>
                      <a:pt x="57" y="3124"/>
                      <a:pt x="0" y="5218"/>
                      <a:pt x="29" y="5565"/>
                    </a:cubicBezTo>
                    <a:cubicBezTo>
                      <a:pt x="59" y="5913"/>
                      <a:pt x="1203" y="7170"/>
                      <a:pt x="1229" y="7961"/>
                    </a:cubicBezTo>
                    <a:cubicBezTo>
                      <a:pt x="1256" y="8752"/>
                      <a:pt x="1401" y="12487"/>
                      <a:pt x="1499" y="13358"/>
                    </a:cubicBezTo>
                    <a:cubicBezTo>
                      <a:pt x="1597" y="14228"/>
                      <a:pt x="3264" y="22526"/>
                      <a:pt x="3364" y="24161"/>
                    </a:cubicBezTo>
                    <a:cubicBezTo>
                      <a:pt x="3464" y="25795"/>
                      <a:pt x="3456" y="29940"/>
                      <a:pt x="3167" y="30465"/>
                    </a:cubicBezTo>
                    <a:cubicBezTo>
                      <a:pt x="2879" y="30989"/>
                      <a:pt x="2705" y="31324"/>
                      <a:pt x="2836" y="31677"/>
                    </a:cubicBezTo>
                    <a:cubicBezTo>
                      <a:pt x="2966" y="32031"/>
                      <a:pt x="2608" y="32848"/>
                      <a:pt x="2840" y="33208"/>
                    </a:cubicBezTo>
                    <a:cubicBezTo>
                      <a:pt x="2989" y="33438"/>
                      <a:pt x="3333" y="33560"/>
                      <a:pt x="3672" y="33560"/>
                    </a:cubicBezTo>
                    <a:cubicBezTo>
                      <a:pt x="3863" y="33560"/>
                      <a:pt x="4052" y="33522"/>
                      <a:pt x="4203" y="33443"/>
                    </a:cubicBezTo>
                    <a:cubicBezTo>
                      <a:pt x="4284" y="33401"/>
                      <a:pt x="4383" y="33352"/>
                      <a:pt x="4490" y="33302"/>
                    </a:cubicBezTo>
                    <a:cubicBezTo>
                      <a:pt x="4272" y="32924"/>
                      <a:pt x="4255" y="32226"/>
                      <a:pt x="4272" y="31966"/>
                    </a:cubicBezTo>
                    <a:cubicBezTo>
                      <a:pt x="4278" y="31860"/>
                      <a:pt x="4275" y="31772"/>
                      <a:pt x="4271" y="31688"/>
                    </a:cubicBezTo>
                    <a:cubicBezTo>
                      <a:pt x="4262" y="31452"/>
                      <a:pt x="4254" y="31250"/>
                      <a:pt x="4505" y="30973"/>
                    </a:cubicBezTo>
                    <a:cubicBezTo>
                      <a:pt x="4784" y="30664"/>
                      <a:pt x="5242" y="30488"/>
                      <a:pt x="5751" y="30488"/>
                    </a:cubicBezTo>
                    <a:cubicBezTo>
                      <a:pt x="5798" y="30488"/>
                      <a:pt x="5845" y="30489"/>
                      <a:pt x="5892" y="30492"/>
                    </a:cubicBezTo>
                    <a:cubicBezTo>
                      <a:pt x="6002" y="30499"/>
                      <a:pt x="6116" y="30515"/>
                      <a:pt x="6228" y="30538"/>
                    </a:cubicBezTo>
                    <a:cubicBezTo>
                      <a:pt x="7067" y="30709"/>
                      <a:pt x="7484" y="31147"/>
                      <a:pt x="7470" y="31841"/>
                    </a:cubicBezTo>
                    <a:cubicBezTo>
                      <a:pt x="7458" y="32325"/>
                      <a:pt x="7242" y="32908"/>
                      <a:pt x="7021" y="33318"/>
                    </a:cubicBezTo>
                    <a:cubicBezTo>
                      <a:pt x="7324" y="33510"/>
                      <a:pt x="7645" y="33690"/>
                      <a:pt x="7999" y="33690"/>
                    </a:cubicBezTo>
                    <a:cubicBezTo>
                      <a:pt x="8021" y="33690"/>
                      <a:pt x="8044" y="33689"/>
                      <a:pt x="8067" y="33688"/>
                    </a:cubicBezTo>
                    <a:cubicBezTo>
                      <a:pt x="8835" y="33637"/>
                      <a:pt x="8956" y="33350"/>
                      <a:pt x="8996" y="32711"/>
                    </a:cubicBezTo>
                    <a:cubicBezTo>
                      <a:pt x="9037" y="32071"/>
                      <a:pt x="9267" y="31115"/>
                      <a:pt x="8791" y="30855"/>
                    </a:cubicBezTo>
                    <a:cubicBezTo>
                      <a:pt x="8314" y="30594"/>
                      <a:pt x="7274" y="29295"/>
                      <a:pt x="7082" y="28295"/>
                    </a:cubicBezTo>
                    <a:cubicBezTo>
                      <a:pt x="6890" y="27296"/>
                      <a:pt x="6122" y="21720"/>
                      <a:pt x="5768" y="20069"/>
                    </a:cubicBezTo>
                    <a:cubicBezTo>
                      <a:pt x="5413" y="18418"/>
                      <a:pt x="4795" y="16898"/>
                      <a:pt x="4852" y="16013"/>
                    </a:cubicBezTo>
                    <a:cubicBezTo>
                      <a:pt x="4908" y="15128"/>
                      <a:pt x="4184" y="12073"/>
                      <a:pt x="4153" y="10936"/>
                    </a:cubicBezTo>
                    <a:cubicBezTo>
                      <a:pt x="4124" y="9799"/>
                      <a:pt x="3595" y="7692"/>
                      <a:pt x="4064" y="6735"/>
                    </a:cubicBezTo>
                    <a:cubicBezTo>
                      <a:pt x="4533" y="5778"/>
                      <a:pt x="4659" y="5391"/>
                      <a:pt x="4426" y="5031"/>
                    </a:cubicBezTo>
                    <a:cubicBezTo>
                      <a:pt x="4195" y="4670"/>
                      <a:pt x="3741" y="4592"/>
                      <a:pt x="3809" y="4300"/>
                    </a:cubicBezTo>
                    <a:cubicBezTo>
                      <a:pt x="3871" y="4042"/>
                      <a:pt x="4189" y="3529"/>
                      <a:pt x="4431" y="3529"/>
                    </a:cubicBezTo>
                    <a:cubicBezTo>
                      <a:pt x="4462" y="3529"/>
                      <a:pt x="4492" y="3537"/>
                      <a:pt x="4520" y="3556"/>
                    </a:cubicBezTo>
                    <a:cubicBezTo>
                      <a:pt x="4621" y="3623"/>
                      <a:pt x="4808" y="3662"/>
                      <a:pt x="5004" y="3662"/>
                    </a:cubicBezTo>
                    <a:cubicBezTo>
                      <a:pt x="5285" y="3662"/>
                      <a:pt x="5582" y="3581"/>
                      <a:pt x="5654" y="3382"/>
                    </a:cubicBezTo>
                    <a:cubicBezTo>
                      <a:pt x="5778" y="3044"/>
                      <a:pt x="5792" y="2420"/>
                      <a:pt x="5340" y="1503"/>
                    </a:cubicBezTo>
                    <a:cubicBezTo>
                      <a:pt x="4888" y="586"/>
                      <a:pt x="4109" y="1"/>
                      <a:pt x="4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6" name="Google Shape;936;p55"/>
              <p:cNvSpPr/>
              <p:nvPr/>
            </p:nvSpPr>
            <p:spPr>
              <a:xfrm>
                <a:off x="7062128" y="3496094"/>
                <a:ext cx="69736" cy="86383"/>
              </a:xfrm>
              <a:custGeom>
                <a:rect b="b" l="l" r="r" t="t"/>
                <a:pathLst>
                  <a:path extrusionOk="0" h="3757" w="3033">
                    <a:moveTo>
                      <a:pt x="1398" y="1"/>
                    </a:moveTo>
                    <a:cubicBezTo>
                      <a:pt x="919" y="1"/>
                      <a:pt x="491" y="165"/>
                      <a:pt x="232" y="451"/>
                    </a:cubicBezTo>
                    <a:cubicBezTo>
                      <a:pt x="8" y="699"/>
                      <a:pt x="14" y="875"/>
                      <a:pt x="23" y="1098"/>
                    </a:cubicBezTo>
                    <a:cubicBezTo>
                      <a:pt x="26" y="1181"/>
                      <a:pt x="31" y="1275"/>
                      <a:pt x="23" y="1387"/>
                    </a:cubicBezTo>
                    <a:cubicBezTo>
                      <a:pt x="0" y="1751"/>
                      <a:pt x="53" y="2618"/>
                      <a:pt x="364" y="2825"/>
                    </a:cubicBezTo>
                    <a:cubicBezTo>
                      <a:pt x="441" y="2877"/>
                      <a:pt x="551" y="3000"/>
                      <a:pt x="666" y="3131"/>
                    </a:cubicBezTo>
                    <a:cubicBezTo>
                      <a:pt x="901" y="3393"/>
                      <a:pt x="1165" y="3692"/>
                      <a:pt x="1442" y="3746"/>
                    </a:cubicBezTo>
                    <a:cubicBezTo>
                      <a:pt x="1467" y="3751"/>
                      <a:pt x="1490" y="3754"/>
                      <a:pt x="1513" y="3755"/>
                    </a:cubicBezTo>
                    <a:cubicBezTo>
                      <a:pt x="1524" y="3756"/>
                      <a:pt x="1535" y="3756"/>
                      <a:pt x="1546" y="3756"/>
                    </a:cubicBezTo>
                    <a:cubicBezTo>
                      <a:pt x="1844" y="3756"/>
                      <a:pt x="2022" y="3502"/>
                      <a:pt x="2195" y="3256"/>
                    </a:cubicBezTo>
                    <a:cubicBezTo>
                      <a:pt x="2245" y="3185"/>
                      <a:pt x="2296" y="3113"/>
                      <a:pt x="2349" y="3046"/>
                    </a:cubicBezTo>
                    <a:cubicBezTo>
                      <a:pt x="2619" y="2716"/>
                      <a:pt x="3004" y="1874"/>
                      <a:pt x="3017" y="1253"/>
                    </a:cubicBezTo>
                    <a:cubicBezTo>
                      <a:pt x="3032" y="613"/>
                      <a:pt x="2641" y="207"/>
                      <a:pt x="1859" y="48"/>
                    </a:cubicBezTo>
                    <a:cubicBezTo>
                      <a:pt x="1749" y="26"/>
                      <a:pt x="1641" y="11"/>
                      <a:pt x="1535" y="5"/>
                    </a:cubicBezTo>
                    <a:cubicBezTo>
                      <a:pt x="1489" y="2"/>
                      <a:pt x="1444" y="1"/>
                      <a:pt x="13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55"/>
              <p:cNvSpPr/>
              <p:nvPr/>
            </p:nvSpPr>
            <p:spPr>
              <a:xfrm>
                <a:off x="7079809" y="3567255"/>
                <a:ext cx="29936" cy="12945"/>
              </a:xfrm>
              <a:custGeom>
                <a:rect b="b" l="l" r="r" t="t"/>
                <a:pathLst>
                  <a:path extrusionOk="0" h="563" w="1302">
                    <a:moveTo>
                      <a:pt x="0" y="0"/>
                    </a:moveTo>
                    <a:cubicBezTo>
                      <a:pt x="217" y="244"/>
                      <a:pt x="460" y="509"/>
                      <a:pt x="692" y="555"/>
                    </a:cubicBezTo>
                    <a:cubicBezTo>
                      <a:pt x="719" y="560"/>
                      <a:pt x="745" y="562"/>
                      <a:pt x="771" y="562"/>
                    </a:cubicBezTo>
                    <a:cubicBezTo>
                      <a:pt x="994" y="562"/>
                      <a:pt x="1149" y="375"/>
                      <a:pt x="1301" y="162"/>
                    </a:cubicBezTo>
                    <a:lnTo>
                      <a:pt x="1301" y="162"/>
                    </a:lnTo>
                    <a:cubicBezTo>
                      <a:pt x="1099" y="196"/>
                      <a:pt x="937" y="218"/>
                      <a:pt x="788" y="218"/>
                    </a:cubicBezTo>
                    <a:cubicBezTo>
                      <a:pt x="622" y="218"/>
                      <a:pt x="472" y="190"/>
                      <a:pt x="304" y="118"/>
                    </a:cubicBezTo>
                    <a:cubicBezTo>
                      <a:pt x="230" y="87"/>
                      <a:pt x="124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8" name="Google Shape;938;p55"/>
              <p:cNvSpPr/>
              <p:nvPr/>
            </p:nvSpPr>
            <p:spPr>
              <a:xfrm>
                <a:off x="7043205" y="4163352"/>
                <a:ext cx="90843" cy="45387"/>
              </a:xfrm>
              <a:custGeom>
                <a:rect b="b" l="l" r="r" t="t"/>
                <a:pathLst>
                  <a:path extrusionOk="0" h="1974" w="3951">
                    <a:moveTo>
                      <a:pt x="1278" y="1"/>
                    </a:moveTo>
                    <a:cubicBezTo>
                      <a:pt x="1074" y="1"/>
                      <a:pt x="845" y="34"/>
                      <a:pt x="607" y="175"/>
                    </a:cubicBezTo>
                    <a:cubicBezTo>
                      <a:pt x="195" y="417"/>
                      <a:pt x="123" y="810"/>
                      <a:pt x="76" y="1072"/>
                    </a:cubicBezTo>
                    <a:cubicBezTo>
                      <a:pt x="70" y="1104"/>
                      <a:pt x="65" y="1134"/>
                      <a:pt x="58" y="1161"/>
                    </a:cubicBezTo>
                    <a:cubicBezTo>
                      <a:pt x="23" y="1327"/>
                      <a:pt x="0" y="1501"/>
                      <a:pt x="137" y="1640"/>
                    </a:cubicBezTo>
                    <a:cubicBezTo>
                      <a:pt x="218" y="1722"/>
                      <a:pt x="337" y="1770"/>
                      <a:pt x="479" y="1780"/>
                    </a:cubicBezTo>
                    <a:cubicBezTo>
                      <a:pt x="495" y="1781"/>
                      <a:pt x="510" y="1781"/>
                      <a:pt x="526" y="1781"/>
                    </a:cubicBezTo>
                    <a:cubicBezTo>
                      <a:pt x="591" y="1781"/>
                      <a:pt x="662" y="1774"/>
                      <a:pt x="742" y="1760"/>
                    </a:cubicBezTo>
                    <a:cubicBezTo>
                      <a:pt x="756" y="1757"/>
                      <a:pt x="798" y="1751"/>
                      <a:pt x="890" y="1751"/>
                    </a:cubicBezTo>
                    <a:cubicBezTo>
                      <a:pt x="942" y="1751"/>
                      <a:pt x="1011" y="1753"/>
                      <a:pt x="1100" y="1759"/>
                    </a:cubicBezTo>
                    <a:cubicBezTo>
                      <a:pt x="1603" y="1791"/>
                      <a:pt x="2289" y="1904"/>
                      <a:pt x="2465" y="1941"/>
                    </a:cubicBezTo>
                    <a:cubicBezTo>
                      <a:pt x="2517" y="1953"/>
                      <a:pt x="2575" y="1961"/>
                      <a:pt x="2639" y="1965"/>
                    </a:cubicBezTo>
                    <a:cubicBezTo>
                      <a:pt x="2727" y="1971"/>
                      <a:pt x="2805" y="1973"/>
                      <a:pt x="2875" y="1973"/>
                    </a:cubicBezTo>
                    <a:cubicBezTo>
                      <a:pt x="3062" y="1973"/>
                      <a:pt x="3192" y="1953"/>
                      <a:pt x="3319" y="1907"/>
                    </a:cubicBezTo>
                    <a:cubicBezTo>
                      <a:pt x="3581" y="1811"/>
                      <a:pt x="3842" y="1520"/>
                      <a:pt x="3851" y="1302"/>
                    </a:cubicBezTo>
                    <a:cubicBezTo>
                      <a:pt x="3854" y="1222"/>
                      <a:pt x="3858" y="1131"/>
                      <a:pt x="3874" y="1043"/>
                    </a:cubicBezTo>
                    <a:cubicBezTo>
                      <a:pt x="3951" y="602"/>
                      <a:pt x="3695" y="240"/>
                      <a:pt x="3220" y="120"/>
                    </a:cubicBezTo>
                    <a:cubicBezTo>
                      <a:pt x="3098" y="88"/>
                      <a:pt x="2955" y="68"/>
                      <a:pt x="2781" y="57"/>
                    </a:cubicBezTo>
                    <a:cubicBezTo>
                      <a:pt x="2619" y="46"/>
                      <a:pt x="2445" y="45"/>
                      <a:pt x="2289" y="45"/>
                    </a:cubicBezTo>
                    <a:cubicBezTo>
                      <a:pt x="2263" y="45"/>
                      <a:pt x="2237" y="46"/>
                      <a:pt x="2213" y="46"/>
                    </a:cubicBezTo>
                    <a:cubicBezTo>
                      <a:pt x="2173" y="46"/>
                      <a:pt x="2134" y="46"/>
                      <a:pt x="2097" y="46"/>
                    </a:cubicBezTo>
                    <a:cubicBezTo>
                      <a:pt x="2032" y="46"/>
                      <a:pt x="1970" y="45"/>
                      <a:pt x="1913" y="43"/>
                    </a:cubicBezTo>
                    <a:cubicBezTo>
                      <a:pt x="1884" y="42"/>
                      <a:pt x="1855" y="41"/>
                      <a:pt x="1827" y="39"/>
                    </a:cubicBezTo>
                    <a:cubicBezTo>
                      <a:pt x="1756" y="35"/>
                      <a:pt x="1689" y="28"/>
                      <a:pt x="1617" y="22"/>
                    </a:cubicBezTo>
                    <a:cubicBezTo>
                      <a:pt x="1553" y="15"/>
                      <a:pt x="1490" y="9"/>
                      <a:pt x="1429" y="6"/>
                    </a:cubicBezTo>
                    <a:cubicBezTo>
                      <a:pt x="1380" y="3"/>
                      <a:pt x="1330" y="1"/>
                      <a:pt x="1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9" name="Google Shape;939;p55"/>
              <p:cNvSpPr/>
              <p:nvPr/>
            </p:nvSpPr>
            <p:spPr>
              <a:xfrm>
                <a:off x="7129633" y="4188368"/>
                <a:ext cx="276" cy="2874"/>
              </a:xfrm>
              <a:custGeom>
                <a:rect b="b" l="l" r="r" t="t"/>
                <a:pathLst>
                  <a:path extrusionOk="0" h="125" w="12">
                    <a:moveTo>
                      <a:pt x="12" y="1"/>
                    </a:moveTo>
                    <a:cubicBezTo>
                      <a:pt x="9" y="34"/>
                      <a:pt x="9" y="68"/>
                      <a:pt x="3" y="103"/>
                    </a:cubicBezTo>
                    <a:cubicBezTo>
                      <a:pt x="9" y="68"/>
                      <a:pt x="9" y="35"/>
                      <a:pt x="12" y="1"/>
                    </a:cubicBezTo>
                    <a:close/>
                    <a:moveTo>
                      <a:pt x="3" y="103"/>
                    </a:moveTo>
                    <a:lnTo>
                      <a:pt x="3" y="103"/>
                    </a:lnTo>
                    <a:cubicBezTo>
                      <a:pt x="1" y="110"/>
                      <a:pt x="1" y="117"/>
                      <a:pt x="0" y="125"/>
                    </a:cubicBezTo>
                    <a:cubicBezTo>
                      <a:pt x="1" y="117"/>
                      <a:pt x="2" y="110"/>
                      <a:pt x="3" y="1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0" name="Google Shape;940;p55"/>
              <p:cNvSpPr/>
              <p:nvPr/>
            </p:nvSpPr>
            <p:spPr>
              <a:xfrm>
                <a:off x="7030030" y="3561576"/>
                <a:ext cx="133701" cy="626661"/>
              </a:xfrm>
              <a:custGeom>
                <a:rect b="b" l="l" r="r" t="t"/>
                <a:pathLst>
                  <a:path extrusionOk="0" h="27255" w="5815">
                    <a:moveTo>
                      <a:pt x="960" y="1"/>
                    </a:moveTo>
                    <a:cubicBezTo>
                      <a:pt x="745" y="1"/>
                      <a:pt x="539" y="36"/>
                      <a:pt x="368" y="125"/>
                    </a:cubicBezTo>
                    <a:cubicBezTo>
                      <a:pt x="1" y="316"/>
                      <a:pt x="148" y="1173"/>
                      <a:pt x="181" y="1446"/>
                    </a:cubicBezTo>
                    <a:cubicBezTo>
                      <a:pt x="216" y="1720"/>
                      <a:pt x="1262" y="2107"/>
                      <a:pt x="1466" y="2514"/>
                    </a:cubicBezTo>
                    <a:cubicBezTo>
                      <a:pt x="1669" y="2923"/>
                      <a:pt x="1713" y="7934"/>
                      <a:pt x="1736" y="9712"/>
                    </a:cubicBezTo>
                    <a:cubicBezTo>
                      <a:pt x="1759" y="11490"/>
                      <a:pt x="2439" y="18393"/>
                      <a:pt x="2326" y="19636"/>
                    </a:cubicBezTo>
                    <a:cubicBezTo>
                      <a:pt x="2228" y="20719"/>
                      <a:pt x="1479" y="24747"/>
                      <a:pt x="1516" y="26048"/>
                    </a:cubicBezTo>
                    <a:cubicBezTo>
                      <a:pt x="1626" y="26023"/>
                      <a:pt x="1732" y="26015"/>
                      <a:pt x="1828" y="26015"/>
                    </a:cubicBezTo>
                    <a:cubicBezTo>
                      <a:pt x="1872" y="26015"/>
                      <a:pt x="1915" y="26017"/>
                      <a:pt x="1955" y="26019"/>
                    </a:cubicBezTo>
                    <a:cubicBezTo>
                      <a:pt x="2019" y="26024"/>
                      <a:pt x="2084" y="26030"/>
                      <a:pt x="2152" y="26037"/>
                    </a:cubicBezTo>
                    <a:cubicBezTo>
                      <a:pt x="2224" y="26044"/>
                      <a:pt x="2291" y="26052"/>
                      <a:pt x="2362" y="26056"/>
                    </a:cubicBezTo>
                    <a:cubicBezTo>
                      <a:pt x="2390" y="26058"/>
                      <a:pt x="2418" y="26059"/>
                      <a:pt x="2447" y="26060"/>
                    </a:cubicBezTo>
                    <a:cubicBezTo>
                      <a:pt x="2474" y="26061"/>
                      <a:pt x="2503" y="26061"/>
                      <a:pt x="2533" y="26061"/>
                    </a:cubicBezTo>
                    <a:cubicBezTo>
                      <a:pt x="2600" y="26061"/>
                      <a:pt x="2673" y="26060"/>
                      <a:pt x="2748" y="26059"/>
                    </a:cubicBezTo>
                    <a:lnTo>
                      <a:pt x="2758" y="26059"/>
                    </a:lnTo>
                    <a:cubicBezTo>
                      <a:pt x="2841" y="26058"/>
                      <a:pt x="2932" y="26056"/>
                      <a:pt x="3027" y="26056"/>
                    </a:cubicBezTo>
                    <a:cubicBezTo>
                      <a:pt x="3129" y="26056"/>
                      <a:pt x="3235" y="26058"/>
                      <a:pt x="3337" y="26064"/>
                    </a:cubicBezTo>
                    <a:cubicBezTo>
                      <a:pt x="3523" y="26077"/>
                      <a:pt x="3678" y="26101"/>
                      <a:pt x="3810" y="26140"/>
                    </a:cubicBezTo>
                    <a:cubicBezTo>
                      <a:pt x="4294" y="26284"/>
                      <a:pt x="4575" y="26724"/>
                      <a:pt x="4547" y="27254"/>
                    </a:cubicBezTo>
                    <a:cubicBezTo>
                      <a:pt x="4690" y="27121"/>
                      <a:pt x="4828" y="26905"/>
                      <a:pt x="4873" y="26674"/>
                    </a:cubicBezTo>
                    <a:cubicBezTo>
                      <a:pt x="4974" y="26154"/>
                      <a:pt x="4366" y="23417"/>
                      <a:pt x="4305" y="22755"/>
                    </a:cubicBezTo>
                    <a:cubicBezTo>
                      <a:pt x="4246" y="22094"/>
                      <a:pt x="4270" y="16897"/>
                      <a:pt x="4181" y="15608"/>
                    </a:cubicBezTo>
                    <a:cubicBezTo>
                      <a:pt x="4092" y="14320"/>
                      <a:pt x="3968" y="9311"/>
                      <a:pt x="3934" y="8256"/>
                    </a:cubicBezTo>
                    <a:cubicBezTo>
                      <a:pt x="3899" y="7201"/>
                      <a:pt x="4212" y="3865"/>
                      <a:pt x="4525" y="3227"/>
                    </a:cubicBezTo>
                    <a:cubicBezTo>
                      <a:pt x="4839" y="2589"/>
                      <a:pt x="5505" y="2269"/>
                      <a:pt x="5566" y="1845"/>
                    </a:cubicBezTo>
                    <a:cubicBezTo>
                      <a:pt x="5627" y="1422"/>
                      <a:pt x="5814" y="611"/>
                      <a:pt x="5418" y="421"/>
                    </a:cubicBezTo>
                    <a:cubicBezTo>
                      <a:pt x="5220" y="327"/>
                      <a:pt x="4918" y="291"/>
                      <a:pt x="4596" y="291"/>
                    </a:cubicBezTo>
                    <a:cubicBezTo>
                      <a:pt x="4307" y="291"/>
                      <a:pt x="4002" y="320"/>
                      <a:pt x="3743" y="361"/>
                    </a:cubicBezTo>
                    <a:cubicBezTo>
                      <a:pt x="3719" y="394"/>
                      <a:pt x="3693" y="427"/>
                      <a:pt x="3669" y="461"/>
                    </a:cubicBezTo>
                    <a:cubicBezTo>
                      <a:pt x="3490" y="719"/>
                      <a:pt x="3287" y="1006"/>
                      <a:pt x="2937" y="1006"/>
                    </a:cubicBezTo>
                    <a:cubicBezTo>
                      <a:pt x="2923" y="1006"/>
                      <a:pt x="2909" y="1006"/>
                      <a:pt x="2895" y="1005"/>
                    </a:cubicBezTo>
                    <a:cubicBezTo>
                      <a:pt x="2868" y="1004"/>
                      <a:pt x="2841" y="1000"/>
                      <a:pt x="2812" y="995"/>
                    </a:cubicBezTo>
                    <a:cubicBezTo>
                      <a:pt x="2501" y="934"/>
                      <a:pt x="2224" y="622"/>
                      <a:pt x="1979" y="347"/>
                    </a:cubicBezTo>
                    <a:cubicBezTo>
                      <a:pt x="1910" y="269"/>
                      <a:pt x="1836" y="186"/>
                      <a:pt x="1774" y="125"/>
                    </a:cubicBezTo>
                    <a:cubicBezTo>
                      <a:pt x="1518" y="56"/>
                      <a:pt x="1231" y="1"/>
                      <a:pt x="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1" name="Google Shape;941;p55"/>
              <p:cNvSpPr/>
              <p:nvPr/>
            </p:nvSpPr>
            <p:spPr>
              <a:xfrm>
                <a:off x="7021569" y="3604503"/>
                <a:ext cx="54837" cy="593321"/>
              </a:xfrm>
              <a:custGeom>
                <a:rect b="b" l="l" r="r" t="t"/>
                <a:pathLst>
                  <a:path extrusionOk="0" h="25805" w="2385">
                    <a:moveTo>
                      <a:pt x="442" y="0"/>
                    </a:moveTo>
                    <a:cubicBezTo>
                      <a:pt x="1" y="0"/>
                      <a:pt x="2" y="836"/>
                      <a:pt x="35" y="1347"/>
                    </a:cubicBezTo>
                    <a:cubicBezTo>
                      <a:pt x="70" y="1876"/>
                      <a:pt x="746" y="1952"/>
                      <a:pt x="674" y="2540"/>
                    </a:cubicBezTo>
                    <a:cubicBezTo>
                      <a:pt x="603" y="3127"/>
                      <a:pt x="436" y="6308"/>
                      <a:pt x="455" y="7592"/>
                    </a:cubicBezTo>
                    <a:cubicBezTo>
                      <a:pt x="476" y="8877"/>
                      <a:pt x="1145" y="14941"/>
                      <a:pt x="1196" y="16819"/>
                    </a:cubicBezTo>
                    <a:cubicBezTo>
                      <a:pt x="1247" y="18698"/>
                      <a:pt x="1211" y="23005"/>
                      <a:pt x="1038" y="23587"/>
                    </a:cubicBezTo>
                    <a:cubicBezTo>
                      <a:pt x="865" y="24167"/>
                      <a:pt x="494" y="25197"/>
                      <a:pt x="674" y="25570"/>
                    </a:cubicBezTo>
                    <a:cubicBezTo>
                      <a:pt x="733" y="25691"/>
                      <a:pt x="809" y="25761"/>
                      <a:pt x="890" y="25804"/>
                    </a:cubicBezTo>
                    <a:cubicBezTo>
                      <a:pt x="894" y="25772"/>
                      <a:pt x="900" y="25742"/>
                      <a:pt x="906" y="25714"/>
                    </a:cubicBezTo>
                    <a:cubicBezTo>
                      <a:pt x="912" y="25680"/>
                      <a:pt x="867" y="25589"/>
                      <a:pt x="873" y="25547"/>
                    </a:cubicBezTo>
                    <a:cubicBezTo>
                      <a:pt x="923" y="25240"/>
                      <a:pt x="941" y="24776"/>
                      <a:pt x="1365" y="24467"/>
                    </a:cubicBezTo>
                    <a:cubicBezTo>
                      <a:pt x="1539" y="24340"/>
                      <a:pt x="1733" y="24207"/>
                      <a:pt x="1890" y="24181"/>
                    </a:cubicBezTo>
                    <a:cubicBezTo>
                      <a:pt x="1972" y="22803"/>
                      <a:pt x="2384" y="17191"/>
                      <a:pt x="2235" y="15947"/>
                    </a:cubicBezTo>
                    <a:cubicBezTo>
                      <a:pt x="1961" y="13660"/>
                      <a:pt x="1786" y="2182"/>
                      <a:pt x="1722" y="1586"/>
                    </a:cubicBezTo>
                    <a:cubicBezTo>
                      <a:pt x="1658" y="990"/>
                      <a:pt x="1737" y="148"/>
                      <a:pt x="487" y="3"/>
                    </a:cubicBezTo>
                    <a:cubicBezTo>
                      <a:pt x="471" y="1"/>
                      <a:pt x="457" y="0"/>
                      <a:pt x="4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2" name="Google Shape;942;p55"/>
              <p:cNvSpPr/>
              <p:nvPr/>
            </p:nvSpPr>
            <p:spPr>
              <a:xfrm>
                <a:off x="7025248" y="4205428"/>
                <a:ext cx="86015" cy="32488"/>
              </a:xfrm>
              <a:custGeom>
                <a:rect b="b" l="l" r="r" t="t"/>
                <a:pathLst>
                  <a:path extrusionOk="0" h="1413" w="3741">
                    <a:moveTo>
                      <a:pt x="1202" y="0"/>
                    </a:moveTo>
                    <a:cubicBezTo>
                      <a:pt x="874" y="0"/>
                      <a:pt x="705" y="64"/>
                      <a:pt x="503" y="200"/>
                    </a:cubicBezTo>
                    <a:cubicBezTo>
                      <a:pt x="143" y="441"/>
                      <a:pt x="0" y="259"/>
                      <a:pt x="53" y="561"/>
                    </a:cubicBezTo>
                    <a:cubicBezTo>
                      <a:pt x="96" y="815"/>
                      <a:pt x="410" y="904"/>
                      <a:pt x="611" y="918"/>
                    </a:cubicBezTo>
                    <a:cubicBezTo>
                      <a:pt x="614" y="918"/>
                      <a:pt x="618" y="918"/>
                      <a:pt x="621" y="918"/>
                    </a:cubicBezTo>
                    <a:cubicBezTo>
                      <a:pt x="774" y="918"/>
                      <a:pt x="1077" y="723"/>
                      <a:pt x="1431" y="723"/>
                    </a:cubicBezTo>
                    <a:cubicBezTo>
                      <a:pt x="1554" y="723"/>
                      <a:pt x="1684" y="747"/>
                      <a:pt x="1815" y="811"/>
                    </a:cubicBezTo>
                    <a:cubicBezTo>
                      <a:pt x="2333" y="1061"/>
                      <a:pt x="2282" y="1126"/>
                      <a:pt x="2282" y="1126"/>
                    </a:cubicBezTo>
                    <a:cubicBezTo>
                      <a:pt x="2282" y="1126"/>
                      <a:pt x="2476" y="1023"/>
                      <a:pt x="2690" y="1023"/>
                    </a:cubicBezTo>
                    <a:cubicBezTo>
                      <a:pt x="2785" y="1023"/>
                      <a:pt x="2883" y="1043"/>
                      <a:pt x="2971" y="1101"/>
                    </a:cubicBezTo>
                    <a:cubicBezTo>
                      <a:pt x="3217" y="1266"/>
                      <a:pt x="3180" y="1413"/>
                      <a:pt x="3290" y="1413"/>
                    </a:cubicBezTo>
                    <a:cubicBezTo>
                      <a:pt x="3307" y="1413"/>
                      <a:pt x="3328" y="1409"/>
                      <a:pt x="3354" y="1401"/>
                    </a:cubicBezTo>
                    <a:cubicBezTo>
                      <a:pt x="3548" y="1344"/>
                      <a:pt x="3741" y="1104"/>
                      <a:pt x="3539" y="748"/>
                    </a:cubicBezTo>
                    <a:cubicBezTo>
                      <a:pt x="3335" y="392"/>
                      <a:pt x="3561" y="282"/>
                      <a:pt x="2339" y="112"/>
                    </a:cubicBezTo>
                    <a:cubicBezTo>
                      <a:pt x="1805" y="39"/>
                      <a:pt x="1456" y="0"/>
                      <a:pt x="12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3" name="Google Shape;943;p55"/>
              <p:cNvSpPr/>
              <p:nvPr/>
            </p:nvSpPr>
            <p:spPr>
              <a:xfrm>
                <a:off x="7033801" y="4225500"/>
                <a:ext cx="39892" cy="20256"/>
              </a:xfrm>
              <a:custGeom>
                <a:rect b="b" l="l" r="r" t="t"/>
                <a:pathLst>
                  <a:path extrusionOk="0" h="881" w="1735">
                    <a:moveTo>
                      <a:pt x="942" y="0"/>
                    </a:moveTo>
                    <a:cubicBezTo>
                      <a:pt x="642" y="0"/>
                      <a:pt x="363" y="154"/>
                      <a:pt x="239" y="230"/>
                    </a:cubicBezTo>
                    <a:cubicBezTo>
                      <a:pt x="103" y="313"/>
                      <a:pt x="0" y="433"/>
                      <a:pt x="66" y="517"/>
                    </a:cubicBezTo>
                    <a:cubicBezTo>
                      <a:pt x="141" y="613"/>
                      <a:pt x="338" y="566"/>
                      <a:pt x="357" y="647"/>
                    </a:cubicBezTo>
                    <a:cubicBezTo>
                      <a:pt x="376" y="729"/>
                      <a:pt x="999" y="619"/>
                      <a:pt x="1128" y="834"/>
                    </a:cubicBezTo>
                    <a:cubicBezTo>
                      <a:pt x="1148" y="867"/>
                      <a:pt x="1173" y="881"/>
                      <a:pt x="1203" y="881"/>
                    </a:cubicBezTo>
                    <a:cubicBezTo>
                      <a:pt x="1368" y="881"/>
                      <a:pt x="1656" y="444"/>
                      <a:pt x="1692" y="349"/>
                    </a:cubicBezTo>
                    <a:cubicBezTo>
                      <a:pt x="1735" y="238"/>
                      <a:pt x="1353" y="38"/>
                      <a:pt x="1024" y="4"/>
                    </a:cubicBezTo>
                    <a:cubicBezTo>
                      <a:pt x="997" y="2"/>
                      <a:pt x="969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4" name="Google Shape;944;p55"/>
              <p:cNvSpPr/>
              <p:nvPr/>
            </p:nvSpPr>
            <p:spPr>
              <a:xfrm>
                <a:off x="7015821" y="4226282"/>
                <a:ext cx="19199" cy="13382"/>
              </a:xfrm>
              <a:custGeom>
                <a:rect b="b" l="l" r="r" t="t"/>
                <a:pathLst>
                  <a:path extrusionOk="0" h="582" w="835">
                    <a:moveTo>
                      <a:pt x="369" y="0"/>
                    </a:moveTo>
                    <a:cubicBezTo>
                      <a:pt x="181" y="0"/>
                      <a:pt x="0" y="231"/>
                      <a:pt x="46" y="383"/>
                    </a:cubicBezTo>
                    <a:cubicBezTo>
                      <a:pt x="95" y="547"/>
                      <a:pt x="82" y="557"/>
                      <a:pt x="211" y="577"/>
                    </a:cubicBezTo>
                    <a:cubicBezTo>
                      <a:pt x="230" y="580"/>
                      <a:pt x="252" y="581"/>
                      <a:pt x="276" y="581"/>
                    </a:cubicBezTo>
                    <a:cubicBezTo>
                      <a:pt x="424" y="581"/>
                      <a:pt x="664" y="529"/>
                      <a:pt x="743" y="415"/>
                    </a:cubicBezTo>
                    <a:cubicBezTo>
                      <a:pt x="835" y="284"/>
                      <a:pt x="647" y="55"/>
                      <a:pt x="414" y="5"/>
                    </a:cubicBezTo>
                    <a:cubicBezTo>
                      <a:pt x="399" y="2"/>
                      <a:pt x="384" y="0"/>
                      <a:pt x="3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5" name="Google Shape;945;p55"/>
              <p:cNvSpPr/>
              <p:nvPr/>
            </p:nvSpPr>
            <p:spPr>
              <a:xfrm>
                <a:off x="7051551" y="4253160"/>
                <a:ext cx="45088" cy="52078"/>
              </a:xfrm>
              <a:custGeom>
                <a:rect b="b" l="l" r="r" t="t"/>
                <a:pathLst>
                  <a:path extrusionOk="0" h="2265" w="1961">
                    <a:moveTo>
                      <a:pt x="753" y="1"/>
                    </a:moveTo>
                    <a:cubicBezTo>
                      <a:pt x="551" y="1"/>
                      <a:pt x="349" y="46"/>
                      <a:pt x="177" y="198"/>
                    </a:cubicBezTo>
                    <a:cubicBezTo>
                      <a:pt x="1" y="352"/>
                      <a:pt x="425" y="706"/>
                      <a:pt x="395" y="976"/>
                    </a:cubicBezTo>
                    <a:cubicBezTo>
                      <a:pt x="365" y="1245"/>
                      <a:pt x="84" y="2054"/>
                      <a:pt x="163" y="2207"/>
                    </a:cubicBezTo>
                    <a:cubicBezTo>
                      <a:pt x="186" y="2250"/>
                      <a:pt x="225" y="2265"/>
                      <a:pt x="277" y="2265"/>
                    </a:cubicBezTo>
                    <a:cubicBezTo>
                      <a:pt x="403" y="2265"/>
                      <a:pt x="600" y="2174"/>
                      <a:pt x="784" y="2174"/>
                    </a:cubicBezTo>
                    <a:cubicBezTo>
                      <a:pt x="795" y="2174"/>
                      <a:pt x="806" y="2174"/>
                      <a:pt x="817" y="2175"/>
                    </a:cubicBezTo>
                    <a:cubicBezTo>
                      <a:pt x="993" y="2186"/>
                      <a:pt x="1138" y="2249"/>
                      <a:pt x="1233" y="2249"/>
                    </a:cubicBezTo>
                    <a:cubicBezTo>
                      <a:pt x="1282" y="2249"/>
                      <a:pt x="1318" y="2232"/>
                      <a:pt x="1339" y="2183"/>
                    </a:cubicBezTo>
                    <a:cubicBezTo>
                      <a:pt x="1399" y="2039"/>
                      <a:pt x="1179" y="1483"/>
                      <a:pt x="1372" y="1248"/>
                    </a:cubicBezTo>
                    <a:cubicBezTo>
                      <a:pt x="1566" y="1014"/>
                      <a:pt x="1934" y="852"/>
                      <a:pt x="1948" y="643"/>
                    </a:cubicBezTo>
                    <a:cubicBezTo>
                      <a:pt x="1960" y="434"/>
                      <a:pt x="1827" y="129"/>
                      <a:pt x="1471" y="95"/>
                    </a:cubicBezTo>
                    <a:cubicBezTo>
                      <a:pt x="1272" y="75"/>
                      <a:pt x="1013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6" name="Google Shape;946;p55"/>
              <p:cNvSpPr/>
              <p:nvPr/>
            </p:nvSpPr>
            <p:spPr>
              <a:xfrm>
                <a:off x="7033111" y="4306295"/>
                <a:ext cx="53412" cy="46997"/>
              </a:xfrm>
              <a:custGeom>
                <a:rect b="b" l="l" r="r" t="t"/>
                <a:pathLst>
                  <a:path extrusionOk="0" h="2044" w="2323">
                    <a:moveTo>
                      <a:pt x="1479" y="0"/>
                    </a:moveTo>
                    <a:cubicBezTo>
                      <a:pt x="1234" y="0"/>
                      <a:pt x="982" y="60"/>
                      <a:pt x="817" y="220"/>
                    </a:cubicBezTo>
                    <a:cubicBezTo>
                      <a:pt x="668" y="365"/>
                      <a:pt x="830" y="826"/>
                      <a:pt x="679" y="988"/>
                    </a:cubicBezTo>
                    <a:cubicBezTo>
                      <a:pt x="529" y="1152"/>
                      <a:pt x="0" y="1439"/>
                      <a:pt x="3" y="1588"/>
                    </a:cubicBezTo>
                    <a:cubicBezTo>
                      <a:pt x="4" y="1619"/>
                      <a:pt x="32" y="1631"/>
                      <a:pt x="77" y="1631"/>
                    </a:cubicBezTo>
                    <a:cubicBezTo>
                      <a:pt x="189" y="1631"/>
                      <a:pt x="407" y="1562"/>
                      <a:pt x="583" y="1562"/>
                    </a:cubicBezTo>
                    <a:cubicBezTo>
                      <a:pt x="668" y="1562"/>
                      <a:pt x="743" y="1578"/>
                      <a:pt x="792" y="1625"/>
                    </a:cubicBezTo>
                    <a:cubicBezTo>
                      <a:pt x="960" y="1786"/>
                      <a:pt x="1132" y="2043"/>
                      <a:pt x="1245" y="2043"/>
                    </a:cubicBezTo>
                    <a:cubicBezTo>
                      <a:pt x="1261" y="2043"/>
                      <a:pt x="1276" y="2038"/>
                      <a:pt x="1289" y="2026"/>
                    </a:cubicBezTo>
                    <a:cubicBezTo>
                      <a:pt x="1398" y="1935"/>
                      <a:pt x="1293" y="1373"/>
                      <a:pt x="1546" y="1204"/>
                    </a:cubicBezTo>
                    <a:cubicBezTo>
                      <a:pt x="1799" y="1035"/>
                      <a:pt x="2170" y="1022"/>
                      <a:pt x="2234" y="828"/>
                    </a:cubicBezTo>
                    <a:cubicBezTo>
                      <a:pt x="2296" y="635"/>
                      <a:pt x="2322" y="230"/>
                      <a:pt x="2012" y="98"/>
                    </a:cubicBezTo>
                    <a:cubicBezTo>
                      <a:pt x="1872" y="40"/>
                      <a:pt x="1678" y="0"/>
                      <a:pt x="1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7" name="Google Shape;947;p55"/>
              <p:cNvSpPr/>
              <p:nvPr/>
            </p:nvSpPr>
            <p:spPr>
              <a:xfrm>
                <a:off x="7023730" y="4344922"/>
                <a:ext cx="37547" cy="29086"/>
              </a:xfrm>
              <a:custGeom>
                <a:rect b="b" l="l" r="r" t="t"/>
                <a:pathLst>
                  <a:path extrusionOk="0" h="1265" w="1633">
                    <a:moveTo>
                      <a:pt x="1028" y="0"/>
                    </a:moveTo>
                    <a:cubicBezTo>
                      <a:pt x="897" y="0"/>
                      <a:pt x="742" y="43"/>
                      <a:pt x="561" y="151"/>
                    </a:cubicBezTo>
                    <a:cubicBezTo>
                      <a:pt x="286" y="316"/>
                      <a:pt x="492" y="653"/>
                      <a:pt x="346" y="742"/>
                    </a:cubicBezTo>
                    <a:cubicBezTo>
                      <a:pt x="199" y="831"/>
                      <a:pt x="1" y="942"/>
                      <a:pt x="94" y="1084"/>
                    </a:cubicBezTo>
                    <a:cubicBezTo>
                      <a:pt x="155" y="1178"/>
                      <a:pt x="373" y="1265"/>
                      <a:pt x="586" y="1265"/>
                    </a:cubicBezTo>
                    <a:cubicBezTo>
                      <a:pt x="696" y="1265"/>
                      <a:pt x="805" y="1242"/>
                      <a:pt x="891" y="1184"/>
                    </a:cubicBezTo>
                    <a:cubicBezTo>
                      <a:pt x="1144" y="1015"/>
                      <a:pt x="1049" y="701"/>
                      <a:pt x="1218" y="662"/>
                    </a:cubicBezTo>
                    <a:cubicBezTo>
                      <a:pt x="1256" y="653"/>
                      <a:pt x="1295" y="651"/>
                      <a:pt x="1333" y="651"/>
                    </a:cubicBezTo>
                    <a:cubicBezTo>
                      <a:pt x="1378" y="651"/>
                      <a:pt x="1422" y="654"/>
                      <a:pt x="1461" y="654"/>
                    </a:cubicBezTo>
                    <a:cubicBezTo>
                      <a:pt x="1533" y="654"/>
                      <a:pt x="1589" y="643"/>
                      <a:pt x="1606" y="576"/>
                    </a:cubicBezTo>
                    <a:cubicBezTo>
                      <a:pt x="1632" y="473"/>
                      <a:pt x="1463" y="0"/>
                      <a:pt x="10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55"/>
              <p:cNvSpPr/>
              <p:nvPr/>
            </p:nvSpPr>
            <p:spPr>
              <a:xfrm>
                <a:off x="6978758" y="4339818"/>
                <a:ext cx="37317" cy="26372"/>
              </a:xfrm>
              <a:custGeom>
                <a:rect b="b" l="l" r="r" t="t"/>
                <a:pathLst>
                  <a:path extrusionOk="0" h="1147" w="1623">
                    <a:moveTo>
                      <a:pt x="1016" y="1"/>
                    </a:moveTo>
                    <a:cubicBezTo>
                      <a:pt x="1002" y="1"/>
                      <a:pt x="987" y="2"/>
                      <a:pt x="972" y="3"/>
                    </a:cubicBezTo>
                    <a:cubicBezTo>
                      <a:pt x="650" y="45"/>
                      <a:pt x="751" y="459"/>
                      <a:pt x="618" y="561"/>
                    </a:cubicBezTo>
                    <a:cubicBezTo>
                      <a:pt x="483" y="663"/>
                      <a:pt x="1" y="830"/>
                      <a:pt x="165" y="1051"/>
                    </a:cubicBezTo>
                    <a:cubicBezTo>
                      <a:pt x="216" y="1119"/>
                      <a:pt x="289" y="1146"/>
                      <a:pt x="365" y="1146"/>
                    </a:cubicBezTo>
                    <a:cubicBezTo>
                      <a:pt x="479" y="1146"/>
                      <a:pt x="599" y="1086"/>
                      <a:pt x="665" y="1008"/>
                    </a:cubicBezTo>
                    <a:cubicBezTo>
                      <a:pt x="772" y="884"/>
                      <a:pt x="897" y="668"/>
                      <a:pt x="1122" y="668"/>
                    </a:cubicBezTo>
                    <a:cubicBezTo>
                      <a:pt x="1130" y="668"/>
                      <a:pt x="1138" y="668"/>
                      <a:pt x="1146" y="668"/>
                    </a:cubicBezTo>
                    <a:cubicBezTo>
                      <a:pt x="1178" y="670"/>
                      <a:pt x="1209" y="672"/>
                      <a:pt x="1237" y="672"/>
                    </a:cubicBezTo>
                    <a:cubicBezTo>
                      <a:pt x="1424" y="672"/>
                      <a:pt x="1537" y="626"/>
                      <a:pt x="1577" y="511"/>
                    </a:cubicBezTo>
                    <a:cubicBezTo>
                      <a:pt x="1622" y="385"/>
                      <a:pt x="1323" y="1"/>
                      <a:pt x="10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9" name="Google Shape;949;p55"/>
              <p:cNvSpPr/>
              <p:nvPr/>
            </p:nvSpPr>
            <p:spPr>
              <a:xfrm>
                <a:off x="7000853" y="4305766"/>
                <a:ext cx="35592" cy="34535"/>
              </a:xfrm>
              <a:custGeom>
                <a:rect b="b" l="l" r="r" t="t"/>
                <a:pathLst>
                  <a:path extrusionOk="0" h="1502" w="1548">
                    <a:moveTo>
                      <a:pt x="890" y="1"/>
                    </a:moveTo>
                    <a:cubicBezTo>
                      <a:pt x="782" y="1"/>
                      <a:pt x="683" y="39"/>
                      <a:pt x="620" y="141"/>
                    </a:cubicBezTo>
                    <a:cubicBezTo>
                      <a:pt x="434" y="438"/>
                      <a:pt x="535" y="655"/>
                      <a:pt x="385" y="805"/>
                    </a:cubicBezTo>
                    <a:cubicBezTo>
                      <a:pt x="236" y="956"/>
                      <a:pt x="0" y="1250"/>
                      <a:pt x="241" y="1463"/>
                    </a:cubicBezTo>
                    <a:cubicBezTo>
                      <a:pt x="272" y="1490"/>
                      <a:pt x="302" y="1502"/>
                      <a:pt x="332" y="1502"/>
                    </a:cubicBezTo>
                    <a:cubicBezTo>
                      <a:pt x="434" y="1502"/>
                      <a:pt x="524" y="1356"/>
                      <a:pt x="601" y="1226"/>
                    </a:cubicBezTo>
                    <a:cubicBezTo>
                      <a:pt x="701" y="1059"/>
                      <a:pt x="997" y="820"/>
                      <a:pt x="1209" y="685"/>
                    </a:cubicBezTo>
                    <a:cubicBezTo>
                      <a:pt x="1422" y="551"/>
                      <a:pt x="1547" y="397"/>
                      <a:pt x="1417" y="241"/>
                    </a:cubicBezTo>
                    <a:cubicBezTo>
                      <a:pt x="1331" y="139"/>
                      <a:pt x="1095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0" name="Google Shape;950;p55"/>
              <p:cNvSpPr/>
              <p:nvPr/>
            </p:nvSpPr>
            <p:spPr>
              <a:xfrm>
                <a:off x="7017270" y="4243296"/>
                <a:ext cx="44284" cy="62563"/>
              </a:xfrm>
              <a:custGeom>
                <a:rect b="b" l="l" r="r" t="t"/>
                <a:pathLst>
                  <a:path extrusionOk="0" h="2721" w="1926">
                    <a:moveTo>
                      <a:pt x="1308" y="1"/>
                    </a:moveTo>
                    <a:cubicBezTo>
                      <a:pt x="1136" y="1"/>
                      <a:pt x="979" y="66"/>
                      <a:pt x="937" y="271"/>
                    </a:cubicBezTo>
                    <a:cubicBezTo>
                      <a:pt x="863" y="637"/>
                      <a:pt x="758" y="1074"/>
                      <a:pt x="579" y="1285"/>
                    </a:cubicBezTo>
                    <a:cubicBezTo>
                      <a:pt x="400" y="1496"/>
                      <a:pt x="124" y="1812"/>
                      <a:pt x="63" y="2190"/>
                    </a:cubicBezTo>
                    <a:cubicBezTo>
                      <a:pt x="0" y="2568"/>
                      <a:pt x="83" y="2673"/>
                      <a:pt x="361" y="2714"/>
                    </a:cubicBezTo>
                    <a:cubicBezTo>
                      <a:pt x="389" y="2719"/>
                      <a:pt x="418" y="2721"/>
                      <a:pt x="446" y="2721"/>
                    </a:cubicBezTo>
                    <a:cubicBezTo>
                      <a:pt x="593" y="2721"/>
                      <a:pt x="730" y="2659"/>
                      <a:pt x="782" y="2507"/>
                    </a:cubicBezTo>
                    <a:cubicBezTo>
                      <a:pt x="845" y="2326"/>
                      <a:pt x="903" y="2009"/>
                      <a:pt x="1148" y="1777"/>
                    </a:cubicBezTo>
                    <a:cubicBezTo>
                      <a:pt x="1392" y="1546"/>
                      <a:pt x="1762" y="1150"/>
                      <a:pt x="1795" y="832"/>
                    </a:cubicBezTo>
                    <a:cubicBezTo>
                      <a:pt x="1827" y="513"/>
                      <a:pt x="1925" y="186"/>
                      <a:pt x="1689" y="85"/>
                    </a:cubicBezTo>
                    <a:cubicBezTo>
                      <a:pt x="1585" y="41"/>
                      <a:pt x="1442" y="1"/>
                      <a:pt x="13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1" name="Google Shape;951;p55"/>
              <p:cNvSpPr/>
              <p:nvPr/>
            </p:nvSpPr>
            <p:spPr>
              <a:xfrm>
                <a:off x="6992990" y="4239663"/>
                <a:ext cx="46376" cy="65506"/>
              </a:xfrm>
              <a:custGeom>
                <a:rect b="b" l="l" r="r" t="t"/>
                <a:pathLst>
                  <a:path extrusionOk="0" h="2849" w="2017">
                    <a:moveTo>
                      <a:pt x="1629" y="0"/>
                    </a:moveTo>
                    <a:cubicBezTo>
                      <a:pt x="1578" y="0"/>
                      <a:pt x="1534" y="16"/>
                      <a:pt x="1507" y="53"/>
                    </a:cubicBezTo>
                    <a:cubicBezTo>
                      <a:pt x="1395" y="206"/>
                      <a:pt x="1000" y="798"/>
                      <a:pt x="876" y="1136"/>
                    </a:cubicBezTo>
                    <a:cubicBezTo>
                      <a:pt x="753" y="1474"/>
                      <a:pt x="665" y="1862"/>
                      <a:pt x="515" y="2001"/>
                    </a:cubicBezTo>
                    <a:cubicBezTo>
                      <a:pt x="366" y="2140"/>
                      <a:pt x="1" y="2265"/>
                      <a:pt x="127" y="2495"/>
                    </a:cubicBezTo>
                    <a:cubicBezTo>
                      <a:pt x="172" y="2577"/>
                      <a:pt x="482" y="2529"/>
                      <a:pt x="565" y="2609"/>
                    </a:cubicBezTo>
                    <a:cubicBezTo>
                      <a:pt x="640" y="2679"/>
                      <a:pt x="768" y="2848"/>
                      <a:pt x="852" y="2848"/>
                    </a:cubicBezTo>
                    <a:cubicBezTo>
                      <a:pt x="864" y="2848"/>
                      <a:pt x="874" y="2845"/>
                      <a:pt x="883" y="2839"/>
                    </a:cubicBezTo>
                    <a:cubicBezTo>
                      <a:pt x="964" y="2783"/>
                      <a:pt x="988" y="2192"/>
                      <a:pt x="1140" y="2016"/>
                    </a:cubicBezTo>
                    <a:cubicBezTo>
                      <a:pt x="1291" y="1841"/>
                      <a:pt x="1392" y="1255"/>
                      <a:pt x="1556" y="1080"/>
                    </a:cubicBezTo>
                    <a:cubicBezTo>
                      <a:pt x="1720" y="906"/>
                      <a:pt x="1952" y="476"/>
                      <a:pt x="1989" y="293"/>
                    </a:cubicBezTo>
                    <a:cubicBezTo>
                      <a:pt x="2017" y="155"/>
                      <a:pt x="1789" y="0"/>
                      <a:pt x="1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2" name="Google Shape;952;p55"/>
              <p:cNvSpPr/>
              <p:nvPr/>
            </p:nvSpPr>
            <p:spPr>
              <a:xfrm>
                <a:off x="6981770" y="4241204"/>
                <a:ext cx="41157" cy="54492"/>
              </a:xfrm>
              <a:custGeom>
                <a:rect b="b" l="l" r="r" t="t"/>
                <a:pathLst>
                  <a:path extrusionOk="0" h="2370" w="1790">
                    <a:moveTo>
                      <a:pt x="1642" y="1"/>
                    </a:moveTo>
                    <a:cubicBezTo>
                      <a:pt x="1507" y="1"/>
                      <a:pt x="1428" y="214"/>
                      <a:pt x="1252" y="445"/>
                    </a:cubicBezTo>
                    <a:cubicBezTo>
                      <a:pt x="1070" y="680"/>
                      <a:pt x="854" y="1271"/>
                      <a:pt x="721" y="1361"/>
                    </a:cubicBezTo>
                    <a:cubicBezTo>
                      <a:pt x="588" y="1451"/>
                      <a:pt x="236" y="1750"/>
                      <a:pt x="140" y="1879"/>
                    </a:cubicBezTo>
                    <a:cubicBezTo>
                      <a:pt x="42" y="2009"/>
                      <a:pt x="1" y="2056"/>
                      <a:pt x="111" y="2124"/>
                    </a:cubicBezTo>
                    <a:cubicBezTo>
                      <a:pt x="208" y="2184"/>
                      <a:pt x="361" y="2202"/>
                      <a:pt x="417" y="2329"/>
                    </a:cubicBezTo>
                    <a:cubicBezTo>
                      <a:pt x="429" y="2357"/>
                      <a:pt x="447" y="2369"/>
                      <a:pt x="468" y="2369"/>
                    </a:cubicBezTo>
                    <a:cubicBezTo>
                      <a:pt x="540" y="2369"/>
                      <a:pt x="651" y="2230"/>
                      <a:pt x="735" y="2139"/>
                    </a:cubicBezTo>
                    <a:cubicBezTo>
                      <a:pt x="844" y="2023"/>
                      <a:pt x="922" y="1608"/>
                      <a:pt x="1059" y="1457"/>
                    </a:cubicBezTo>
                    <a:cubicBezTo>
                      <a:pt x="1196" y="1305"/>
                      <a:pt x="1636" y="617"/>
                      <a:pt x="1711" y="436"/>
                    </a:cubicBezTo>
                    <a:cubicBezTo>
                      <a:pt x="1786" y="256"/>
                      <a:pt x="1789" y="10"/>
                      <a:pt x="1650" y="1"/>
                    </a:cubicBezTo>
                    <a:cubicBezTo>
                      <a:pt x="1647" y="1"/>
                      <a:pt x="1644" y="1"/>
                      <a:pt x="1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3" name="Google Shape;953;p55"/>
              <p:cNvSpPr/>
              <p:nvPr/>
            </p:nvSpPr>
            <p:spPr>
              <a:xfrm>
                <a:off x="6975631" y="4252930"/>
                <a:ext cx="32029" cy="34972"/>
              </a:xfrm>
              <a:custGeom>
                <a:rect b="b" l="l" r="r" t="t"/>
                <a:pathLst>
                  <a:path extrusionOk="0" h="1521" w="1393">
                    <a:moveTo>
                      <a:pt x="1284" y="0"/>
                    </a:moveTo>
                    <a:cubicBezTo>
                      <a:pt x="1265" y="0"/>
                      <a:pt x="1243" y="8"/>
                      <a:pt x="1218" y="26"/>
                    </a:cubicBezTo>
                    <a:cubicBezTo>
                      <a:pt x="1099" y="118"/>
                      <a:pt x="946" y="293"/>
                      <a:pt x="873" y="449"/>
                    </a:cubicBezTo>
                    <a:cubicBezTo>
                      <a:pt x="799" y="605"/>
                      <a:pt x="585" y="763"/>
                      <a:pt x="474" y="905"/>
                    </a:cubicBezTo>
                    <a:cubicBezTo>
                      <a:pt x="363" y="1046"/>
                      <a:pt x="175" y="984"/>
                      <a:pt x="88" y="1163"/>
                    </a:cubicBezTo>
                    <a:cubicBezTo>
                      <a:pt x="0" y="1344"/>
                      <a:pt x="171" y="1453"/>
                      <a:pt x="171" y="1453"/>
                    </a:cubicBezTo>
                    <a:cubicBezTo>
                      <a:pt x="171" y="1453"/>
                      <a:pt x="190" y="1520"/>
                      <a:pt x="253" y="1520"/>
                    </a:cubicBezTo>
                    <a:cubicBezTo>
                      <a:pt x="271" y="1520"/>
                      <a:pt x="294" y="1514"/>
                      <a:pt x="321" y="1499"/>
                    </a:cubicBezTo>
                    <a:cubicBezTo>
                      <a:pt x="441" y="1433"/>
                      <a:pt x="1392" y="112"/>
                      <a:pt x="1392" y="112"/>
                    </a:cubicBezTo>
                    <a:cubicBezTo>
                      <a:pt x="1392" y="112"/>
                      <a:pt x="1359" y="0"/>
                      <a:pt x="1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4" name="Google Shape;954;p55"/>
              <p:cNvSpPr/>
              <p:nvPr/>
            </p:nvSpPr>
            <p:spPr>
              <a:xfrm>
                <a:off x="6973607" y="4302892"/>
                <a:ext cx="42168" cy="33247"/>
              </a:xfrm>
              <a:custGeom>
                <a:rect b="b" l="l" r="r" t="t"/>
                <a:pathLst>
                  <a:path extrusionOk="0" h="1446" w="1834">
                    <a:moveTo>
                      <a:pt x="1165" y="1"/>
                    </a:moveTo>
                    <a:cubicBezTo>
                      <a:pt x="1041" y="1"/>
                      <a:pt x="915" y="52"/>
                      <a:pt x="774" y="213"/>
                    </a:cubicBezTo>
                    <a:cubicBezTo>
                      <a:pt x="485" y="540"/>
                      <a:pt x="1" y="941"/>
                      <a:pt x="174" y="1236"/>
                    </a:cubicBezTo>
                    <a:cubicBezTo>
                      <a:pt x="251" y="1368"/>
                      <a:pt x="325" y="1446"/>
                      <a:pt x="409" y="1446"/>
                    </a:cubicBezTo>
                    <a:cubicBezTo>
                      <a:pt x="452" y="1446"/>
                      <a:pt x="497" y="1426"/>
                      <a:pt x="547" y="1383"/>
                    </a:cubicBezTo>
                    <a:cubicBezTo>
                      <a:pt x="695" y="1257"/>
                      <a:pt x="684" y="1022"/>
                      <a:pt x="957" y="940"/>
                    </a:cubicBezTo>
                    <a:cubicBezTo>
                      <a:pt x="1230" y="859"/>
                      <a:pt x="1368" y="905"/>
                      <a:pt x="1508" y="716"/>
                    </a:cubicBezTo>
                    <a:cubicBezTo>
                      <a:pt x="1647" y="528"/>
                      <a:pt x="1834" y="194"/>
                      <a:pt x="1560" y="102"/>
                    </a:cubicBezTo>
                    <a:cubicBezTo>
                      <a:pt x="1420" y="56"/>
                      <a:pt x="1293" y="1"/>
                      <a:pt x="1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5" name="Google Shape;955;p55"/>
              <p:cNvSpPr/>
              <p:nvPr/>
            </p:nvSpPr>
            <p:spPr>
              <a:xfrm>
                <a:off x="6963721" y="4292063"/>
                <a:ext cx="27522" cy="40007"/>
              </a:xfrm>
              <a:custGeom>
                <a:rect b="b" l="l" r="r" t="t"/>
                <a:pathLst>
                  <a:path extrusionOk="0" h="1740" w="1197">
                    <a:moveTo>
                      <a:pt x="807" y="0"/>
                    </a:moveTo>
                    <a:cubicBezTo>
                      <a:pt x="782" y="0"/>
                      <a:pt x="758" y="8"/>
                      <a:pt x="736" y="25"/>
                    </a:cubicBezTo>
                    <a:cubicBezTo>
                      <a:pt x="574" y="150"/>
                      <a:pt x="685" y="417"/>
                      <a:pt x="524" y="542"/>
                    </a:cubicBezTo>
                    <a:cubicBezTo>
                      <a:pt x="363" y="668"/>
                      <a:pt x="67" y="908"/>
                      <a:pt x="26" y="1152"/>
                    </a:cubicBezTo>
                    <a:cubicBezTo>
                      <a:pt x="0" y="1306"/>
                      <a:pt x="150" y="1407"/>
                      <a:pt x="169" y="1519"/>
                    </a:cubicBezTo>
                    <a:cubicBezTo>
                      <a:pt x="184" y="1615"/>
                      <a:pt x="217" y="1740"/>
                      <a:pt x="300" y="1740"/>
                    </a:cubicBezTo>
                    <a:cubicBezTo>
                      <a:pt x="314" y="1740"/>
                      <a:pt x="330" y="1736"/>
                      <a:pt x="347" y="1728"/>
                    </a:cubicBezTo>
                    <a:cubicBezTo>
                      <a:pt x="465" y="1674"/>
                      <a:pt x="499" y="1330"/>
                      <a:pt x="678" y="1145"/>
                    </a:cubicBezTo>
                    <a:cubicBezTo>
                      <a:pt x="855" y="958"/>
                      <a:pt x="1197" y="597"/>
                      <a:pt x="1168" y="435"/>
                    </a:cubicBezTo>
                    <a:cubicBezTo>
                      <a:pt x="1144" y="296"/>
                      <a:pt x="960" y="0"/>
                      <a:pt x="8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6" name="Google Shape;956;p55"/>
              <p:cNvSpPr/>
              <p:nvPr/>
            </p:nvSpPr>
            <p:spPr>
              <a:xfrm>
                <a:off x="6951351" y="4292982"/>
                <a:ext cx="25821" cy="27729"/>
              </a:xfrm>
              <a:custGeom>
                <a:rect b="b" l="l" r="r" t="t"/>
                <a:pathLst>
                  <a:path extrusionOk="0" h="1206" w="1123">
                    <a:moveTo>
                      <a:pt x="1019" y="1"/>
                    </a:moveTo>
                    <a:cubicBezTo>
                      <a:pt x="909" y="1"/>
                      <a:pt x="689" y="146"/>
                      <a:pt x="632" y="241"/>
                    </a:cubicBezTo>
                    <a:cubicBezTo>
                      <a:pt x="561" y="359"/>
                      <a:pt x="276" y="613"/>
                      <a:pt x="193" y="730"/>
                    </a:cubicBezTo>
                    <a:cubicBezTo>
                      <a:pt x="109" y="849"/>
                      <a:pt x="0" y="743"/>
                      <a:pt x="40" y="931"/>
                    </a:cubicBezTo>
                    <a:cubicBezTo>
                      <a:pt x="70" y="1077"/>
                      <a:pt x="103" y="1206"/>
                      <a:pt x="196" y="1206"/>
                    </a:cubicBezTo>
                    <a:cubicBezTo>
                      <a:pt x="206" y="1206"/>
                      <a:pt x="216" y="1204"/>
                      <a:pt x="226" y="1202"/>
                    </a:cubicBezTo>
                    <a:cubicBezTo>
                      <a:pt x="343" y="1172"/>
                      <a:pt x="369" y="964"/>
                      <a:pt x="493" y="824"/>
                    </a:cubicBezTo>
                    <a:cubicBezTo>
                      <a:pt x="616" y="684"/>
                      <a:pt x="773" y="447"/>
                      <a:pt x="878" y="392"/>
                    </a:cubicBezTo>
                    <a:cubicBezTo>
                      <a:pt x="983" y="338"/>
                      <a:pt x="1123" y="149"/>
                      <a:pt x="1079" y="34"/>
                    </a:cubicBezTo>
                    <a:cubicBezTo>
                      <a:pt x="1070" y="11"/>
                      <a:pt x="1048" y="1"/>
                      <a:pt x="10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55"/>
              <p:cNvSpPr/>
              <p:nvPr/>
            </p:nvSpPr>
            <p:spPr>
              <a:xfrm>
                <a:off x="6934475" y="4315400"/>
                <a:ext cx="17681" cy="8691"/>
              </a:xfrm>
              <a:custGeom>
                <a:rect b="b" l="l" r="r" t="t"/>
                <a:pathLst>
                  <a:path extrusionOk="0" h="378" w="769">
                    <a:moveTo>
                      <a:pt x="678" y="1"/>
                    </a:moveTo>
                    <a:cubicBezTo>
                      <a:pt x="667" y="1"/>
                      <a:pt x="656" y="3"/>
                      <a:pt x="643" y="9"/>
                    </a:cubicBezTo>
                    <a:cubicBezTo>
                      <a:pt x="517" y="60"/>
                      <a:pt x="368" y="132"/>
                      <a:pt x="255" y="132"/>
                    </a:cubicBezTo>
                    <a:cubicBezTo>
                      <a:pt x="250" y="132"/>
                      <a:pt x="244" y="132"/>
                      <a:pt x="239" y="132"/>
                    </a:cubicBezTo>
                    <a:cubicBezTo>
                      <a:pt x="191" y="129"/>
                      <a:pt x="142" y="121"/>
                      <a:pt x="102" y="121"/>
                    </a:cubicBezTo>
                    <a:cubicBezTo>
                      <a:pt x="48" y="121"/>
                      <a:pt x="9" y="135"/>
                      <a:pt x="6" y="191"/>
                    </a:cubicBezTo>
                    <a:cubicBezTo>
                      <a:pt x="1" y="280"/>
                      <a:pt x="57" y="378"/>
                      <a:pt x="233" y="378"/>
                    </a:cubicBezTo>
                    <a:cubicBezTo>
                      <a:pt x="234" y="378"/>
                      <a:pt x="235" y="378"/>
                      <a:pt x="236" y="378"/>
                    </a:cubicBezTo>
                    <a:cubicBezTo>
                      <a:pt x="415" y="378"/>
                      <a:pt x="687" y="308"/>
                      <a:pt x="717" y="248"/>
                    </a:cubicBezTo>
                    <a:cubicBezTo>
                      <a:pt x="743" y="195"/>
                      <a:pt x="768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8" name="Google Shape;958;p55"/>
              <p:cNvSpPr/>
              <p:nvPr/>
            </p:nvSpPr>
            <p:spPr>
              <a:xfrm>
                <a:off x="6936107" y="4323884"/>
                <a:ext cx="31017" cy="15888"/>
              </a:xfrm>
              <a:custGeom>
                <a:rect b="b" l="l" r="r" t="t"/>
                <a:pathLst>
                  <a:path extrusionOk="0" h="691" w="1349">
                    <a:moveTo>
                      <a:pt x="946" y="0"/>
                    </a:moveTo>
                    <a:cubicBezTo>
                      <a:pt x="914" y="0"/>
                      <a:pt x="883" y="5"/>
                      <a:pt x="854" y="16"/>
                    </a:cubicBezTo>
                    <a:cubicBezTo>
                      <a:pt x="710" y="69"/>
                      <a:pt x="694" y="271"/>
                      <a:pt x="565" y="343"/>
                    </a:cubicBezTo>
                    <a:cubicBezTo>
                      <a:pt x="526" y="366"/>
                      <a:pt x="478" y="372"/>
                      <a:pt x="429" y="372"/>
                    </a:cubicBezTo>
                    <a:cubicBezTo>
                      <a:pt x="360" y="372"/>
                      <a:pt x="288" y="359"/>
                      <a:pt x="230" y="359"/>
                    </a:cubicBezTo>
                    <a:cubicBezTo>
                      <a:pt x="207" y="359"/>
                      <a:pt x="186" y="361"/>
                      <a:pt x="168" y="367"/>
                    </a:cubicBezTo>
                    <a:cubicBezTo>
                      <a:pt x="77" y="398"/>
                      <a:pt x="0" y="591"/>
                      <a:pt x="111" y="660"/>
                    </a:cubicBezTo>
                    <a:cubicBezTo>
                      <a:pt x="145" y="681"/>
                      <a:pt x="196" y="691"/>
                      <a:pt x="255" y="691"/>
                    </a:cubicBezTo>
                    <a:cubicBezTo>
                      <a:pt x="388" y="691"/>
                      <a:pt x="560" y="642"/>
                      <a:pt x="653" y="571"/>
                    </a:cubicBezTo>
                    <a:cubicBezTo>
                      <a:pt x="787" y="468"/>
                      <a:pt x="1067" y="486"/>
                      <a:pt x="1207" y="483"/>
                    </a:cubicBezTo>
                    <a:cubicBezTo>
                      <a:pt x="1348" y="480"/>
                      <a:pt x="1346" y="307"/>
                      <a:pt x="1265" y="177"/>
                    </a:cubicBezTo>
                    <a:cubicBezTo>
                      <a:pt x="1200" y="75"/>
                      <a:pt x="1069" y="0"/>
                      <a:pt x="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9" name="Google Shape;959;p55"/>
              <p:cNvSpPr/>
              <p:nvPr/>
            </p:nvSpPr>
            <p:spPr>
              <a:xfrm>
                <a:off x="6952592" y="4334667"/>
                <a:ext cx="32052" cy="17865"/>
              </a:xfrm>
              <a:custGeom>
                <a:rect b="b" l="l" r="r" t="t"/>
                <a:pathLst>
                  <a:path extrusionOk="0" h="777" w="1394">
                    <a:moveTo>
                      <a:pt x="865" y="1"/>
                    </a:moveTo>
                    <a:cubicBezTo>
                      <a:pt x="821" y="1"/>
                      <a:pt x="780" y="18"/>
                      <a:pt x="743" y="67"/>
                    </a:cubicBezTo>
                    <a:cubicBezTo>
                      <a:pt x="631" y="208"/>
                      <a:pt x="626" y="294"/>
                      <a:pt x="455" y="369"/>
                    </a:cubicBezTo>
                    <a:cubicBezTo>
                      <a:pt x="284" y="444"/>
                      <a:pt x="20" y="379"/>
                      <a:pt x="7" y="587"/>
                    </a:cubicBezTo>
                    <a:cubicBezTo>
                      <a:pt x="0" y="702"/>
                      <a:pt x="80" y="777"/>
                      <a:pt x="202" y="777"/>
                    </a:cubicBezTo>
                    <a:cubicBezTo>
                      <a:pt x="213" y="777"/>
                      <a:pt x="225" y="776"/>
                      <a:pt x="237" y="775"/>
                    </a:cubicBezTo>
                    <a:cubicBezTo>
                      <a:pt x="366" y="760"/>
                      <a:pt x="552" y="505"/>
                      <a:pt x="725" y="505"/>
                    </a:cubicBezTo>
                    <a:cubicBezTo>
                      <a:pt x="743" y="505"/>
                      <a:pt x="760" y="507"/>
                      <a:pt x="777" y="513"/>
                    </a:cubicBezTo>
                    <a:cubicBezTo>
                      <a:pt x="883" y="548"/>
                      <a:pt x="1014" y="572"/>
                      <a:pt x="1123" y="572"/>
                    </a:cubicBezTo>
                    <a:cubicBezTo>
                      <a:pt x="1207" y="572"/>
                      <a:pt x="1277" y="558"/>
                      <a:pt x="1313" y="522"/>
                    </a:cubicBezTo>
                    <a:cubicBezTo>
                      <a:pt x="1394" y="441"/>
                      <a:pt x="1361" y="167"/>
                      <a:pt x="1173" y="107"/>
                    </a:cubicBezTo>
                    <a:cubicBezTo>
                      <a:pt x="1050" y="66"/>
                      <a:pt x="950" y="1"/>
                      <a:pt x="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0" name="Google Shape;960;p55"/>
              <p:cNvSpPr/>
              <p:nvPr/>
            </p:nvSpPr>
            <p:spPr>
              <a:xfrm>
                <a:off x="7097375" y="4202163"/>
                <a:ext cx="58010" cy="79899"/>
              </a:xfrm>
              <a:custGeom>
                <a:rect b="b" l="l" r="r" t="t"/>
                <a:pathLst>
                  <a:path extrusionOk="0" h="3475" w="2523">
                    <a:moveTo>
                      <a:pt x="1751" y="1"/>
                    </a:moveTo>
                    <a:cubicBezTo>
                      <a:pt x="1566" y="1"/>
                      <a:pt x="1404" y="64"/>
                      <a:pt x="1351" y="149"/>
                    </a:cubicBezTo>
                    <a:cubicBezTo>
                      <a:pt x="1232" y="340"/>
                      <a:pt x="1262" y="236"/>
                      <a:pt x="540" y="468"/>
                    </a:cubicBezTo>
                    <a:cubicBezTo>
                      <a:pt x="404" y="512"/>
                      <a:pt x="399" y="644"/>
                      <a:pt x="580" y="738"/>
                    </a:cubicBezTo>
                    <a:cubicBezTo>
                      <a:pt x="761" y="832"/>
                      <a:pt x="811" y="1147"/>
                      <a:pt x="659" y="1401"/>
                    </a:cubicBezTo>
                    <a:cubicBezTo>
                      <a:pt x="507" y="1654"/>
                      <a:pt x="0" y="2264"/>
                      <a:pt x="97" y="2615"/>
                    </a:cubicBezTo>
                    <a:cubicBezTo>
                      <a:pt x="194" y="2967"/>
                      <a:pt x="190" y="3164"/>
                      <a:pt x="475" y="3231"/>
                    </a:cubicBezTo>
                    <a:cubicBezTo>
                      <a:pt x="718" y="3289"/>
                      <a:pt x="718" y="3475"/>
                      <a:pt x="1001" y="3475"/>
                    </a:cubicBezTo>
                    <a:cubicBezTo>
                      <a:pt x="1050" y="3475"/>
                      <a:pt x="1107" y="3469"/>
                      <a:pt x="1175" y="3457"/>
                    </a:cubicBezTo>
                    <a:cubicBezTo>
                      <a:pt x="1640" y="3371"/>
                      <a:pt x="2025" y="3198"/>
                      <a:pt x="2118" y="2546"/>
                    </a:cubicBezTo>
                    <a:cubicBezTo>
                      <a:pt x="2210" y="1894"/>
                      <a:pt x="2522" y="466"/>
                      <a:pt x="2234" y="184"/>
                    </a:cubicBezTo>
                    <a:cubicBezTo>
                      <a:pt x="2097" y="52"/>
                      <a:pt x="1915" y="1"/>
                      <a:pt x="17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1" name="Google Shape;961;p55"/>
              <p:cNvSpPr/>
              <p:nvPr/>
            </p:nvSpPr>
            <p:spPr>
              <a:xfrm>
                <a:off x="7065231" y="4231087"/>
                <a:ext cx="38466" cy="23498"/>
              </a:xfrm>
              <a:custGeom>
                <a:rect b="b" l="l" r="r" t="t"/>
                <a:pathLst>
                  <a:path extrusionOk="0" h="1022" w="1673">
                    <a:moveTo>
                      <a:pt x="984" y="1"/>
                    </a:moveTo>
                    <a:cubicBezTo>
                      <a:pt x="632" y="1"/>
                      <a:pt x="134" y="455"/>
                      <a:pt x="1" y="826"/>
                    </a:cubicBezTo>
                    <a:cubicBezTo>
                      <a:pt x="0" y="829"/>
                      <a:pt x="4" y="830"/>
                      <a:pt x="13" y="830"/>
                    </a:cubicBezTo>
                    <a:cubicBezTo>
                      <a:pt x="69" y="830"/>
                      <a:pt x="320" y="787"/>
                      <a:pt x="594" y="787"/>
                    </a:cubicBezTo>
                    <a:cubicBezTo>
                      <a:pt x="878" y="787"/>
                      <a:pt x="1185" y="833"/>
                      <a:pt x="1325" y="1021"/>
                    </a:cubicBezTo>
                    <a:cubicBezTo>
                      <a:pt x="1325" y="1021"/>
                      <a:pt x="1621" y="792"/>
                      <a:pt x="1647" y="575"/>
                    </a:cubicBezTo>
                    <a:cubicBezTo>
                      <a:pt x="1672" y="359"/>
                      <a:pt x="1422" y="103"/>
                      <a:pt x="1072" y="11"/>
                    </a:cubicBezTo>
                    <a:cubicBezTo>
                      <a:pt x="1044" y="4"/>
                      <a:pt x="1015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2" name="Google Shape;962;p55"/>
              <p:cNvSpPr/>
              <p:nvPr/>
            </p:nvSpPr>
            <p:spPr>
              <a:xfrm>
                <a:off x="7322492" y="2792853"/>
                <a:ext cx="213094" cy="774617"/>
              </a:xfrm>
              <a:custGeom>
                <a:rect b="b" l="l" r="r" t="t"/>
                <a:pathLst>
                  <a:path extrusionOk="0" h="33690" w="9268">
                    <a:moveTo>
                      <a:pt x="5160" y="1"/>
                    </a:moveTo>
                    <a:cubicBezTo>
                      <a:pt x="5160" y="1"/>
                      <a:pt x="4380" y="586"/>
                      <a:pt x="3929" y="1503"/>
                    </a:cubicBezTo>
                    <a:cubicBezTo>
                      <a:pt x="3476" y="2420"/>
                      <a:pt x="3490" y="3044"/>
                      <a:pt x="3614" y="3382"/>
                    </a:cubicBezTo>
                    <a:cubicBezTo>
                      <a:pt x="3687" y="3581"/>
                      <a:pt x="3983" y="3662"/>
                      <a:pt x="4264" y="3662"/>
                    </a:cubicBezTo>
                    <a:cubicBezTo>
                      <a:pt x="4460" y="3662"/>
                      <a:pt x="4648" y="3623"/>
                      <a:pt x="4748" y="3556"/>
                    </a:cubicBezTo>
                    <a:cubicBezTo>
                      <a:pt x="4776" y="3537"/>
                      <a:pt x="4806" y="3529"/>
                      <a:pt x="4837" y="3529"/>
                    </a:cubicBezTo>
                    <a:cubicBezTo>
                      <a:pt x="5079" y="3529"/>
                      <a:pt x="5397" y="4042"/>
                      <a:pt x="5459" y="4300"/>
                    </a:cubicBezTo>
                    <a:cubicBezTo>
                      <a:pt x="5528" y="4592"/>
                      <a:pt x="5074" y="4670"/>
                      <a:pt x="4842" y="5031"/>
                    </a:cubicBezTo>
                    <a:cubicBezTo>
                      <a:pt x="4609" y="5391"/>
                      <a:pt x="4735" y="5778"/>
                      <a:pt x="5205" y="6735"/>
                    </a:cubicBezTo>
                    <a:cubicBezTo>
                      <a:pt x="5674" y="7692"/>
                      <a:pt x="5145" y="9799"/>
                      <a:pt x="5115" y="10936"/>
                    </a:cubicBezTo>
                    <a:cubicBezTo>
                      <a:pt x="5084" y="12073"/>
                      <a:pt x="4360" y="15128"/>
                      <a:pt x="4416" y="16013"/>
                    </a:cubicBezTo>
                    <a:cubicBezTo>
                      <a:pt x="4473" y="16898"/>
                      <a:pt x="3855" y="18418"/>
                      <a:pt x="3500" y="20069"/>
                    </a:cubicBezTo>
                    <a:cubicBezTo>
                      <a:pt x="3146" y="21720"/>
                      <a:pt x="2378" y="27296"/>
                      <a:pt x="2186" y="28295"/>
                    </a:cubicBezTo>
                    <a:cubicBezTo>
                      <a:pt x="1994" y="29295"/>
                      <a:pt x="954" y="30594"/>
                      <a:pt x="477" y="30855"/>
                    </a:cubicBezTo>
                    <a:cubicBezTo>
                      <a:pt x="1" y="31115"/>
                      <a:pt x="231" y="32071"/>
                      <a:pt x="272" y="32711"/>
                    </a:cubicBezTo>
                    <a:cubicBezTo>
                      <a:pt x="312" y="33350"/>
                      <a:pt x="433" y="33637"/>
                      <a:pt x="1201" y="33688"/>
                    </a:cubicBezTo>
                    <a:cubicBezTo>
                      <a:pt x="1224" y="33689"/>
                      <a:pt x="1247" y="33690"/>
                      <a:pt x="1269" y="33690"/>
                    </a:cubicBezTo>
                    <a:cubicBezTo>
                      <a:pt x="1623" y="33690"/>
                      <a:pt x="1944" y="33510"/>
                      <a:pt x="2247" y="33318"/>
                    </a:cubicBezTo>
                    <a:cubicBezTo>
                      <a:pt x="2026" y="32908"/>
                      <a:pt x="1810" y="32325"/>
                      <a:pt x="1798" y="31841"/>
                    </a:cubicBezTo>
                    <a:cubicBezTo>
                      <a:pt x="1784" y="31147"/>
                      <a:pt x="2201" y="30709"/>
                      <a:pt x="3040" y="30538"/>
                    </a:cubicBezTo>
                    <a:cubicBezTo>
                      <a:pt x="3152" y="30515"/>
                      <a:pt x="3266" y="30499"/>
                      <a:pt x="3376" y="30492"/>
                    </a:cubicBezTo>
                    <a:cubicBezTo>
                      <a:pt x="3423" y="30489"/>
                      <a:pt x="3470" y="30488"/>
                      <a:pt x="3517" y="30488"/>
                    </a:cubicBezTo>
                    <a:cubicBezTo>
                      <a:pt x="4026" y="30488"/>
                      <a:pt x="4485" y="30664"/>
                      <a:pt x="4763" y="30973"/>
                    </a:cubicBezTo>
                    <a:cubicBezTo>
                      <a:pt x="5015" y="31250"/>
                      <a:pt x="5006" y="31452"/>
                      <a:pt x="4997" y="31688"/>
                    </a:cubicBezTo>
                    <a:cubicBezTo>
                      <a:pt x="4993" y="31772"/>
                      <a:pt x="4990" y="31860"/>
                      <a:pt x="4997" y="31966"/>
                    </a:cubicBezTo>
                    <a:cubicBezTo>
                      <a:pt x="5013" y="32226"/>
                      <a:pt x="4997" y="32924"/>
                      <a:pt x="4778" y="33302"/>
                    </a:cubicBezTo>
                    <a:cubicBezTo>
                      <a:pt x="4885" y="33352"/>
                      <a:pt x="4984" y="33401"/>
                      <a:pt x="5065" y="33443"/>
                    </a:cubicBezTo>
                    <a:cubicBezTo>
                      <a:pt x="5216" y="33522"/>
                      <a:pt x="5405" y="33560"/>
                      <a:pt x="5596" y="33560"/>
                    </a:cubicBezTo>
                    <a:cubicBezTo>
                      <a:pt x="5935" y="33560"/>
                      <a:pt x="6279" y="33438"/>
                      <a:pt x="6428" y="33208"/>
                    </a:cubicBezTo>
                    <a:cubicBezTo>
                      <a:pt x="6660" y="32848"/>
                      <a:pt x="6302" y="32031"/>
                      <a:pt x="6433" y="31677"/>
                    </a:cubicBezTo>
                    <a:cubicBezTo>
                      <a:pt x="6563" y="31324"/>
                      <a:pt x="6389" y="30989"/>
                      <a:pt x="6101" y="30465"/>
                    </a:cubicBezTo>
                    <a:cubicBezTo>
                      <a:pt x="5812" y="29940"/>
                      <a:pt x="5804" y="25795"/>
                      <a:pt x="5904" y="24161"/>
                    </a:cubicBezTo>
                    <a:cubicBezTo>
                      <a:pt x="6004" y="22526"/>
                      <a:pt x="7671" y="14228"/>
                      <a:pt x="7769" y="13358"/>
                    </a:cubicBezTo>
                    <a:cubicBezTo>
                      <a:pt x="7867" y="12487"/>
                      <a:pt x="8012" y="8752"/>
                      <a:pt x="8039" y="7961"/>
                    </a:cubicBezTo>
                    <a:cubicBezTo>
                      <a:pt x="8065" y="7170"/>
                      <a:pt x="9209" y="5913"/>
                      <a:pt x="9239" y="5565"/>
                    </a:cubicBezTo>
                    <a:cubicBezTo>
                      <a:pt x="9268" y="5218"/>
                      <a:pt x="9212" y="3124"/>
                      <a:pt x="8899" y="2626"/>
                    </a:cubicBezTo>
                    <a:cubicBezTo>
                      <a:pt x="8636" y="2207"/>
                      <a:pt x="8092" y="1911"/>
                      <a:pt x="7765" y="1911"/>
                    </a:cubicBezTo>
                    <a:cubicBezTo>
                      <a:pt x="7703" y="1911"/>
                      <a:pt x="7649" y="1921"/>
                      <a:pt x="7606" y="1944"/>
                    </a:cubicBezTo>
                    <a:cubicBezTo>
                      <a:pt x="7462" y="2018"/>
                      <a:pt x="7267" y="2068"/>
                      <a:pt x="7079" y="2068"/>
                    </a:cubicBezTo>
                    <a:cubicBezTo>
                      <a:pt x="6911" y="2068"/>
                      <a:pt x="6750" y="2028"/>
                      <a:pt x="6635" y="1931"/>
                    </a:cubicBezTo>
                    <a:cubicBezTo>
                      <a:pt x="6392" y="1725"/>
                      <a:pt x="6376" y="1059"/>
                      <a:pt x="6273" y="646"/>
                    </a:cubicBezTo>
                    <a:cubicBezTo>
                      <a:pt x="6169" y="233"/>
                      <a:pt x="5160" y="1"/>
                      <a:pt x="5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3" name="Google Shape;963;p55"/>
              <p:cNvSpPr/>
              <p:nvPr/>
            </p:nvSpPr>
            <p:spPr>
              <a:xfrm>
                <a:off x="7365878" y="3496094"/>
                <a:ext cx="69690" cy="86383"/>
              </a:xfrm>
              <a:custGeom>
                <a:rect b="b" l="l" r="r" t="t"/>
                <a:pathLst>
                  <a:path extrusionOk="0" h="3757" w="3031">
                    <a:moveTo>
                      <a:pt x="1633" y="1"/>
                    </a:moveTo>
                    <a:cubicBezTo>
                      <a:pt x="1588" y="1"/>
                      <a:pt x="1542" y="2"/>
                      <a:pt x="1496" y="5"/>
                    </a:cubicBezTo>
                    <a:cubicBezTo>
                      <a:pt x="1390" y="11"/>
                      <a:pt x="1282" y="26"/>
                      <a:pt x="1174" y="48"/>
                    </a:cubicBezTo>
                    <a:cubicBezTo>
                      <a:pt x="390" y="207"/>
                      <a:pt x="0" y="613"/>
                      <a:pt x="14" y="1253"/>
                    </a:cubicBezTo>
                    <a:cubicBezTo>
                      <a:pt x="27" y="1874"/>
                      <a:pt x="412" y="2716"/>
                      <a:pt x="682" y="3046"/>
                    </a:cubicBezTo>
                    <a:cubicBezTo>
                      <a:pt x="736" y="3113"/>
                      <a:pt x="786" y="3185"/>
                      <a:pt x="836" y="3256"/>
                    </a:cubicBezTo>
                    <a:cubicBezTo>
                      <a:pt x="1009" y="3502"/>
                      <a:pt x="1187" y="3756"/>
                      <a:pt x="1485" y="3756"/>
                    </a:cubicBezTo>
                    <a:cubicBezTo>
                      <a:pt x="1496" y="3756"/>
                      <a:pt x="1507" y="3756"/>
                      <a:pt x="1519" y="3755"/>
                    </a:cubicBezTo>
                    <a:cubicBezTo>
                      <a:pt x="1541" y="3754"/>
                      <a:pt x="1565" y="3751"/>
                      <a:pt x="1589" y="3746"/>
                    </a:cubicBezTo>
                    <a:cubicBezTo>
                      <a:pt x="1866" y="3692"/>
                      <a:pt x="2130" y="3393"/>
                      <a:pt x="2365" y="3131"/>
                    </a:cubicBezTo>
                    <a:cubicBezTo>
                      <a:pt x="2480" y="3000"/>
                      <a:pt x="2590" y="2877"/>
                      <a:pt x="2667" y="2825"/>
                    </a:cubicBezTo>
                    <a:cubicBezTo>
                      <a:pt x="2978" y="2618"/>
                      <a:pt x="3031" y="1751"/>
                      <a:pt x="3008" y="1387"/>
                    </a:cubicBezTo>
                    <a:cubicBezTo>
                      <a:pt x="3001" y="1275"/>
                      <a:pt x="3005" y="1181"/>
                      <a:pt x="3008" y="1098"/>
                    </a:cubicBezTo>
                    <a:cubicBezTo>
                      <a:pt x="3017" y="875"/>
                      <a:pt x="3023" y="699"/>
                      <a:pt x="2799" y="451"/>
                    </a:cubicBezTo>
                    <a:cubicBezTo>
                      <a:pt x="2540" y="165"/>
                      <a:pt x="2112" y="1"/>
                      <a:pt x="16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4" name="Google Shape;964;p55"/>
              <p:cNvSpPr/>
              <p:nvPr/>
            </p:nvSpPr>
            <p:spPr>
              <a:xfrm>
                <a:off x="7387951" y="3567255"/>
                <a:ext cx="29936" cy="12945"/>
              </a:xfrm>
              <a:custGeom>
                <a:rect b="b" l="l" r="r" t="t"/>
                <a:pathLst>
                  <a:path extrusionOk="0" h="563" w="1302">
                    <a:moveTo>
                      <a:pt x="1302" y="0"/>
                    </a:moveTo>
                    <a:lnTo>
                      <a:pt x="1302" y="0"/>
                    </a:lnTo>
                    <a:cubicBezTo>
                      <a:pt x="1178" y="45"/>
                      <a:pt x="1072" y="87"/>
                      <a:pt x="998" y="118"/>
                    </a:cubicBezTo>
                    <a:cubicBezTo>
                      <a:pt x="830" y="190"/>
                      <a:pt x="681" y="218"/>
                      <a:pt x="514" y="218"/>
                    </a:cubicBezTo>
                    <a:cubicBezTo>
                      <a:pt x="365" y="218"/>
                      <a:pt x="203" y="196"/>
                      <a:pt x="1" y="162"/>
                    </a:cubicBezTo>
                    <a:lnTo>
                      <a:pt x="1" y="162"/>
                    </a:lnTo>
                    <a:cubicBezTo>
                      <a:pt x="153" y="375"/>
                      <a:pt x="309" y="562"/>
                      <a:pt x="532" y="562"/>
                    </a:cubicBezTo>
                    <a:cubicBezTo>
                      <a:pt x="557" y="562"/>
                      <a:pt x="583" y="560"/>
                      <a:pt x="610" y="555"/>
                    </a:cubicBezTo>
                    <a:cubicBezTo>
                      <a:pt x="842" y="509"/>
                      <a:pt x="1085" y="244"/>
                      <a:pt x="13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5" name="Google Shape;965;p55"/>
              <p:cNvSpPr/>
              <p:nvPr/>
            </p:nvSpPr>
            <p:spPr>
              <a:xfrm>
                <a:off x="7363671" y="4163352"/>
                <a:ext cx="90843" cy="45387"/>
              </a:xfrm>
              <a:custGeom>
                <a:rect b="b" l="l" r="r" t="t"/>
                <a:pathLst>
                  <a:path extrusionOk="0" h="1974" w="3951">
                    <a:moveTo>
                      <a:pt x="2672" y="1"/>
                    </a:moveTo>
                    <a:cubicBezTo>
                      <a:pt x="2620" y="1"/>
                      <a:pt x="2570" y="3"/>
                      <a:pt x="2521" y="6"/>
                    </a:cubicBezTo>
                    <a:cubicBezTo>
                      <a:pt x="2461" y="9"/>
                      <a:pt x="2398" y="15"/>
                      <a:pt x="2334" y="22"/>
                    </a:cubicBezTo>
                    <a:cubicBezTo>
                      <a:pt x="2262" y="28"/>
                      <a:pt x="2194" y="35"/>
                      <a:pt x="2123" y="39"/>
                    </a:cubicBezTo>
                    <a:cubicBezTo>
                      <a:pt x="2095" y="41"/>
                      <a:pt x="2066" y="42"/>
                      <a:pt x="2037" y="43"/>
                    </a:cubicBezTo>
                    <a:cubicBezTo>
                      <a:pt x="1980" y="45"/>
                      <a:pt x="1918" y="46"/>
                      <a:pt x="1854" y="46"/>
                    </a:cubicBezTo>
                    <a:cubicBezTo>
                      <a:pt x="1816" y="46"/>
                      <a:pt x="1778" y="46"/>
                      <a:pt x="1739" y="46"/>
                    </a:cubicBezTo>
                    <a:cubicBezTo>
                      <a:pt x="1714" y="46"/>
                      <a:pt x="1688" y="45"/>
                      <a:pt x="1662" y="45"/>
                    </a:cubicBezTo>
                    <a:cubicBezTo>
                      <a:pt x="1505" y="45"/>
                      <a:pt x="1332" y="46"/>
                      <a:pt x="1170" y="57"/>
                    </a:cubicBezTo>
                    <a:cubicBezTo>
                      <a:pt x="995" y="68"/>
                      <a:pt x="852" y="88"/>
                      <a:pt x="730" y="120"/>
                    </a:cubicBezTo>
                    <a:cubicBezTo>
                      <a:pt x="257" y="240"/>
                      <a:pt x="0" y="602"/>
                      <a:pt x="76" y="1043"/>
                    </a:cubicBezTo>
                    <a:cubicBezTo>
                      <a:pt x="92" y="1131"/>
                      <a:pt x="96" y="1222"/>
                      <a:pt x="99" y="1302"/>
                    </a:cubicBezTo>
                    <a:cubicBezTo>
                      <a:pt x="109" y="1520"/>
                      <a:pt x="369" y="1811"/>
                      <a:pt x="632" y="1907"/>
                    </a:cubicBezTo>
                    <a:cubicBezTo>
                      <a:pt x="758" y="1953"/>
                      <a:pt x="888" y="1973"/>
                      <a:pt x="1075" y="1973"/>
                    </a:cubicBezTo>
                    <a:cubicBezTo>
                      <a:pt x="1145" y="1973"/>
                      <a:pt x="1223" y="1971"/>
                      <a:pt x="1311" y="1965"/>
                    </a:cubicBezTo>
                    <a:cubicBezTo>
                      <a:pt x="1375" y="1961"/>
                      <a:pt x="1434" y="1953"/>
                      <a:pt x="1486" y="1941"/>
                    </a:cubicBezTo>
                    <a:cubicBezTo>
                      <a:pt x="1661" y="1904"/>
                      <a:pt x="2348" y="1791"/>
                      <a:pt x="2851" y="1759"/>
                    </a:cubicBezTo>
                    <a:cubicBezTo>
                      <a:pt x="2940" y="1753"/>
                      <a:pt x="3009" y="1751"/>
                      <a:pt x="3061" y="1751"/>
                    </a:cubicBezTo>
                    <a:cubicBezTo>
                      <a:pt x="3153" y="1751"/>
                      <a:pt x="3194" y="1757"/>
                      <a:pt x="3208" y="1760"/>
                    </a:cubicBezTo>
                    <a:cubicBezTo>
                      <a:pt x="3288" y="1774"/>
                      <a:pt x="3359" y="1781"/>
                      <a:pt x="3424" y="1781"/>
                    </a:cubicBezTo>
                    <a:cubicBezTo>
                      <a:pt x="3440" y="1781"/>
                      <a:pt x="3456" y="1781"/>
                      <a:pt x="3472" y="1780"/>
                    </a:cubicBezTo>
                    <a:cubicBezTo>
                      <a:pt x="3614" y="1770"/>
                      <a:pt x="3732" y="1722"/>
                      <a:pt x="3814" y="1640"/>
                    </a:cubicBezTo>
                    <a:cubicBezTo>
                      <a:pt x="3950" y="1501"/>
                      <a:pt x="3927" y="1327"/>
                      <a:pt x="3892" y="1161"/>
                    </a:cubicBezTo>
                    <a:cubicBezTo>
                      <a:pt x="3885" y="1134"/>
                      <a:pt x="3880" y="1104"/>
                      <a:pt x="3875" y="1072"/>
                    </a:cubicBezTo>
                    <a:cubicBezTo>
                      <a:pt x="3827" y="810"/>
                      <a:pt x="3755" y="417"/>
                      <a:pt x="3344" y="175"/>
                    </a:cubicBezTo>
                    <a:cubicBezTo>
                      <a:pt x="3105" y="34"/>
                      <a:pt x="2876" y="1"/>
                      <a:pt x="26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6" name="Google Shape;966;p55"/>
              <p:cNvSpPr/>
              <p:nvPr/>
            </p:nvSpPr>
            <p:spPr>
              <a:xfrm>
                <a:off x="7367809" y="4188368"/>
                <a:ext cx="207" cy="2368"/>
              </a:xfrm>
              <a:custGeom>
                <a:rect b="b" l="l" r="r" t="t"/>
                <a:pathLst>
                  <a:path extrusionOk="0" h="103" w="9">
                    <a:moveTo>
                      <a:pt x="0" y="1"/>
                    </a:moveTo>
                    <a:cubicBezTo>
                      <a:pt x="3" y="35"/>
                      <a:pt x="3" y="68"/>
                      <a:pt x="9" y="103"/>
                    </a:cubicBezTo>
                    <a:cubicBezTo>
                      <a:pt x="3" y="68"/>
                      <a:pt x="3" y="3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7" name="Google Shape;967;p55"/>
              <p:cNvSpPr/>
              <p:nvPr/>
            </p:nvSpPr>
            <p:spPr>
              <a:xfrm>
                <a:off x="7333965" y="3561576"/>
                <a:ext cx="133724" cy="626661"/>
              </a:xfrm>
              <a:custGeom>
                <a:rect b="b" l="l" r="r" t="t"/>
                <a:pathLst>
                  <a:path extrusionOk="0" h="27255" w="5816">
                    <a:moveTo>
                      <a:pt x="4855" y="1"/>
                    </a:moveTo>
                    <a:cubicBezTo>
                      <a:pt x="4585" y="1"/>
                      <a:pt x="4298" y="56"/>
                      <a:pt x="4041" y="125"/>
                    </a:cubicBezTo>
                    <a:cubicBezTo>
                      <a:pt x="3979" y="186"/>
                      <a:pt x="3905" y="269"/>
                      <a:pt x="3836" y="347"/>
                    </a:cubicBezTo>
                    <a:cubicBezTo>
                      <a:pt x="3591" y="622"/>
                      <a:pt x="3314" y="934"/>
                      <a:pt x="3003" y="995"/>
                    </a:cubicBezTo>
                    <a:cubicBezTo>
                      <a:pt x="2974" y="1000"/>
                      <a:pt x="2947" y="1004"/>
                      <a:pt x="2920" y="1005"/>
                    </a:cubicBezTo>
                    <a:cubicBezTo>
                      <a:pt x="2906" y="1006"/>
                      <a:pt x="2892" y="1006"/>
                      <a:pt x="2878" y="1006"/>
                    </a:cubicBezTo>
                    <a:cubicBezTo>
                      <a:pt x="2528" y="1006"/>
                      <a:pt x="2325" y="719"/>
                      <a:pt x="2146" y="461"/>
                    </a:cubicBezTo>
                    <a:cubicBezTo>
                      <a:pt x="2122" y="427"/>
                      <a:pt x="2096" y="394"/>
                      <a:pt x="2072" y="361"/>
                    </a:cubicBezTo>
                    <a:cubicBezTo>
                      <a:pt x="1813" y="320"/>
                      <a:pt x="1508" y="291"/>
                      <a:pt x="1219" y="291"/>
                    </a:cubicBezTo>
                    <a:cubicBezTo>
                      <a:pt x="897" y="291"/>
                      <a:pt x="595" y="327"/>
                      <a:pt x="397" y="421"/>
                    </a:cubicBezTo>
                    <a:cubicBezTo>
                      <a:pt x="1" y="611"/>
                      <a:pt x="189" y="1422"/>
                      <a:pt x="249" y="1845"/>
                    </a:cubicBezTo>
                    <a:cubicBezTo>
                      <a:pt x="310" y="2269"/>
                      <a:pt x="977" y="2589"/>
                      <a:pt x="1290" y="3227"/>
                    </a:cubicBezTo>
                    <a:cubicBezTo>
                      <a:pt x="1603" y="3865"/>
                      <a:pt x="1916" y="7201"/>
                      <a:pt x="1882" y="8256"/>
                    </a:cubicBezTo>
                    <a:cubicBezTo>
                      <a:pt x="1847" y="9311"/>
                      <a:pt x="1723" y="14320"/>
                      <a:pt x="1634" y="15608"/>
                    </a:cubicBezTo>
                    <a:cubicBezTo>
                      <a:pt x="1546" y="16897"/>
                      <a:pt x="1570" y="22094"/>
                      <a:pt x="1510" y="22755"/>
                    </a:cubicBezTo>
                    <a:cubicBezTo>
                      <a:pt x="1450" y="23417"/>
                      <a:pt x="841" y="26154"/>
                      <a:pt x="942" y="26674"/>
                    </a:cubicBezTo>
                    <a:cubicBezTo>
                      <a:pt x="987" y="26905"/>
                      <a:pt x="1125" y="27121"/>
                      <a:pt x="1268" y="27254"/>
                    </a:cubicBezTo>
                    <a:cubicBezTo>
                      <a:pt x="1240" y="26724"/>
                      <a:pt x="1521" y="26284"/>
                      <a:pt x="2005" y="26140"/>
                    </a:cubicBezTo>
                    <a:cubicBezTo>
                      <a:pt x="2137" y="26101"/>
                      <a:pt x="2292" y="26077"/>
                      <a:pt x="2478" y="26064"/>
                    </a:cubicBezTo>
                    <a:cubicBezTo>
                      <a:pt x="2580" y="26058"/>
                      <a:pt x="2686" y="26056"/>
                      <a:pt x="2788" y="26056"/>
                    </a:cubicBezTo>
                    <a:cubicBezTo>
                      <a:pt x="2883" y="26056"/>
                      <a:pt x="2975" y="26058"/>
                      <a:pt x="3057" y="26059"/>
                    </a:cubicBezTo>
                    <a:lnTo>
                      <a:pt x="3067" y="26059"/>
                    </a:lnTo>
                    <a:cubicBezTo>
                      <a:pt x="3143" y="26060"/>
                      <a:pt x="3216" y="26061"/>
                      <a:pt x="3282" y="26061"/>
                    </a:cubicBezTo>
                    <a:cubicBezTo>
                      <a:pt x="3312" y="26061"/>
                      <a:pt x="3341" y="26061"/>
                      <a:pt x="3368" y="26060"/>
                    </a:cubicBezTo>
                    <a:cubicBezTo>
                      <a:pt x="3397" y="26059"/>
                      <a:pt x="3426" y="26058"/>
                      <a:pt x="3453" y="26056"/>
                    </a:cubicBezTo>
                    <a:cubicBezTo>
                      <a:pt x="3525" y="26052"/>
                      <a:pt x="3591" y="26044"/>
                      <a:pt x="3663" y="26037"/>
                    </a:cubicBezTo>
                    <a:cubicBezTo>
                      <a:pt x="3731" y="26030"/>
                      <a:pt x="3797" y="26024"/>
                      <a:pt x="3860" y="26019"/>
                    </a:cubicBezTo>
                    <a:cubicBezTo>
                      <a:pt x="3900" y="26017"/>
                      <a:pt x="3943" y="26015"/>
                      <a:pt x="3987" y="26015"/>
                    </a:cubicBezTo>
                    <a:cubicBezTo>
                      <a:pt x="4084" y="26015"/>
                      <a:pt x="4189" y="26023"/>
                      <a:pt x="4300" y="26048"/>
                    </a:cubicBezTo>
                    <a:cubicBezTo>
                      <a:pt x="4336" y="24747"/>
                      <a:pt x="3588" y="20719"/>
                      <a:pt x="3489" y="19636"/>
                    </a:cubicBezTo>
                    <a:cubicBezTo>
                      <a:pt x="3377" y="18393"/>
                      <a:pt x="4056" y="11490"/>
                      <a:pt x="4079" y="9712"/>
                    </a:cubicBezTo>
                    <a:cubicBezTo>
                      <a:pt x="4102" y="7934"/>
                      <a:pt x="4146" y="2923"/>
                      <a:pt x="4349" y="2514"/>
                    </a:cubicBezTo>
                    <a:cubicBezTo>
                      <a:pt x="4553" y="2107"/>
                      <a:pt x="5601" y="1720"/>
                      <a:pt x="5634" y="1446"/>
                    </a:cubicBezTo>
                    <a:cubicBezTo>
                      <a:pt x="5667" y="1173"/>
                      <a:pt x="5815" y="316"/>
                      <a:pt x="5447" y="125"/>
                    </a:cubicBezTo>
                    <a:cubicBezTo>
                      <a:pt x="5276" y="36"/>
                      <a:pt x="5071" y="1"/>
                      <a:pt x="4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8" name="Google Shape;968;p55"/>
              <p:cNvSpPr/>
              <p:nvPr/>
            </p:nvSpPr>
            <p:spPr>
              <a:xfrm>
                <a:off x="7421289" y="3604503"/>
                <a:ext cx="54860" cy="593321"/>
              </a:xfrm>
              <a:custGeom>
                <a:rect b="b" l="l" r="r" t="t"/>
                <a:pathLst>
                  <a:path extrusionOk="0" h="25805" w="2386">
                    <a:moveTo>
                      <a:pt x="1943" y="0"/>
                    </a:moveTo>
                    <a:cubicBezTo>
                      <a:pt x="1929" y="0"/>
                      <a:pt x="1914" y="1"/>
                      <a:pt x="1898" y="3"/>
                    </a:cubicBezTo>
                    <a:cubicBezTo>
                      <a:pt x="649" y="148"/>
                      <a:pt x="728" y="990"/>
                      <a:pt x="663" y="1586"/>
                    </a:cubicBezTo>
                    <a:cubicBezTo>
                      <a:pt x="599" y="2182"/>
                      <a:pt x="424" y="13660"/>
                      <a:pt x="150" y="15947"/>
                    </a:cubicBezTo>
                    <a:cubicBezTo>
                      <a:pt x="1" y="17191"/>
                      <a:pt x="413" y="22803"/>
                      <a:pt x="495" y="24181"/>
                    </a:cubicBezTo>
                    <a:cubicBezTo>
                      <a:pt x="652" y="24207"/>
                      <a:pt x="846" y="24340"/>
                      <a:pt x="1020" y="24467"/>
                    </a:cubicBezTo>
                    <a:cubicBezTo>
                      <a:pt x="1444" y="24776"/>
                      <a:pt x="1463" y="25240"/>
                      <a:pt x="1512" y="25547"/>
                    </a:cubicBezTo>
                    <a:cubicBezTo>
                      <a:pt x="1518" y="25589"/>
                      <a:pt x="1474" y="25680"/>
                      <a:pt x="1481" y="25714"/>
                    </a:cubicBezTo>
                    <a:cubicBezTo>
                      <a:pt x="1486" y="25742"/>
                      <a:pt x="1491" y="25772"/>
                      <a:pt x="1495" y="25804"/>
                    </a:cubicBezTo>
                    <a:cubicBezTo>
                      <a:pt x="1576" y="25761"/>
                      <a:pt x="1652" y="25691"/>
                      <a:pt x="1711" y="25570"/>
                    </a:cubicBezTo>
                    <a:cubicBezTo>
                      <a:pt x="1891" y="25197"/>
                      <a:pt x="1520" y="24167"/>
                      <a:pt x="1347" y="23587"/>
                    </a:cubicBezTo>
                    <a:cubicBezTo>
                      <a:pt x="1174" y="23005"/>
                      <a:pt x="1139" y="18698"/>
                      <a:pt x="1189" y="16819"/>
                    </a:cubicBezTo>
                    <a:cubicBezTo>
                      <a:pt x="1240" y="14941"/>
                      <a:pt x="1909" y="8877"/>
                      <a:pt x="1930" y="7592"/>
                    </a:cubicBezTo>
                    <a:cubicBezTo>
                      <a:pt x="1951" y="6308"/>
                      <a:pt x="1782" y="3127"/>
                      <a:pt x="1711" y="2540"/>
                    </a:cubicBezTo>
                    <a:cubicBezTo>
                      <a:pt x="1639" y="1952"/>
                      <a:pt x="2315" y="1876"/>
                      <a:pt x="2350" y="1347"/>
                    </a:cubicBezTo>
                    <a:cubicBezTo>
                      <a:pt x="2383" y="836"/>
                      <a:pt x="2385" y="0"/>
                      <a:pt x="19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9" name="Google Shape;969;p55"/>
              <p:cNvSpPr/>
              <p:nvPr/>
            </p:nvSpPr>
            <p:spPr>
              <a:xfrm>
                <a:off x="7386433" y="4205428"/>
                <a:ext cx="86015" cy="32488"/>
              </a:xfrm>
              <a:custGeom>
                <a:rect b="b" l="l" r="r" t="t"/>
                <a:pathLst>
                  <a:path extrusionOk="0" h="1413" w="3741">
                    <a:moveTo>
                      <a:pt x="2539" y="0"/>
                    </a:moveTo>
                    <a:cubicBezTo>
                      <a:pt x="2285" y="0"/>
                      <a:pt x="1936" y="39"/>
                      <a:pt x="1403" y="112"/>
                    </a:cubicBezTo>
                    <a:cubicBezTo>
                      <a:pt x="181" y="282"/>
                      <a:pt x="406" y="392"/>
                      <a:pt x="203" y="748"/>
                    </a:cubicBezTo>
                    <a:cubicBezTo>
                      <a:pt x="0" y="1104"/>
                      <a:pt x="193" y="1344"/>
                      <a:pt x="387" y="1401"/>
                    </a:cubicBezTo>
                    <a:cubicBezTo>
                      <a:pt x="413" y="1409"/>
                      <a:pt x="434" y="1413"/>
                      <a:pt x="451" y="1413"/>
                    </a:cubicBezTo>
                    <a:cubicBezTo>
                      <a:pt x="562" y="1413"/>
                      <a:pt x="525" y="1266"/>
                      <a:pt x="770" y="1101"/>
                    </a:cubicBezTo>
                    <a:cubicBezTo>
                      <a:pt x="858" y="1043"/>
                      <a:pt x="956" y="1023"/>
                      <a:pt x="1051" y="1023"/>
                    </a:cubicBezTo>
                    <a:cubicBezTo>
                      <a:pt x="1265" y="1023"/>
                      <a:pt x="1460" y="1126"/>
                      <a:pt x="1460" y="1126"/>
                    </a:cubicBezTo>
                    <a:cubicBezTo>
                      <a:pt x="1460" y="1126"/>
                      <a:pt x="1408" y="1061"/>
                      <a:pt x="1926" y="811"/>
                    </a:cubicBezTo>
                    <a:cubicBezTo>
                      <a:pt x="2057" y="747"/>
                      <a:pt x="2187" y="723"/>
                      <a:pt x="2310" y="723"/>
                    </a:cubicBezTo>
                    <a:cubicBezTo>
                      <a:pt x="2664" y="723"/>
                      <a:pt x="2967" y="918"/>
                      <a:pt x="3120" y="918"/>
                    </a:cubicBezTo>
                    <a:cubicBezTo>
                      <a:pt x="3123" y="918"/>
                      <a:pt x="3127" y="918"/>
                      <a:pt x="3130" y="918"/>
                    </a:cubicBezTo>
                    <a:cubicBezTo>
                      <a:pt x="3331" y="904"/>
                      <a:pt x="3645" y="815"/>
                      <a:pt x="3689" y="561"/>
                    </a:cubicBezTo>
                    <a:cubicBezTo>
                      <a:pt x="3741" y="259"/>
                      <a:pt x="3598" y="441"/>
                      <a:pt x="3238" y="200"/>
                    </a:cubicBezTo>
                    <a:cubicBezTo>
                      <a:pt x="3036" y="64"/>
                      <a:pt x="2867" y="0"/>
                      <a:pt x="2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0" name="Google Shape;970;p55"/>
              <p:cNvSpPr/>
              <p:nvPr/>
            </p:nvSpPr>
            <p:spPr>
              <a:xfrm>
                <a:off x="7424025" y="4225500"/>
                <a:ext cx="39869" cy="20256"/>
              </a:xfrm>
              <a:custGeom>
                <a:rect b="b" l="l" r="r" t="t"/>
                <a:pathLst>
                  <a:path extrusionOk="0" h="881" w="1734">
                    <a:moveTo>
                      <a:pt x="792" y="0"/>
                    </a:moveTo>
                    <a:cubicBezTo>
                      <a:pt x="765" y="0"/>
                      <a:pt x="738" y="2"/>
                      <a:pt x="710" y="4"/>
                    </a:cubicBezTo>
                    <a:cubicBezTo>
                      <a:pt x="381" y="38"/>
                      <a:pt x="0" y="238"/>
                      <a:pt x="43" y="349"/>
                    </a:cubicBezTo>
                    <a:cubicBezTo>
                      <a:pt x="79" y="444"/>
                      <a:pt x="367" y="881"/>
                      <a:pt x="532" y="881"/>
                    </a:cubicBezTo>
                    <a:cubicBezTo>
                      <a:pt x="562" y="881"/>
                      <a:pt x="587" y="867"/>
                      <a:pt x="607" y="834"/>
                    </a:cubicBezTo>
                    <a:cubicBezTo>
                      <a:pt x="735" y="619"/>
                      <a:pt x="1358" y="729"/>
                      <a:pt x="1377" y="647"/>
                    </a:cubicBezTo>
                    <a:cubicBezTo>
                      <a:pt x="1396" y="566"/>
                      <a:pt x="1594" y="613"/>
                      <a:pt x="1668" y="517"/>
                    </a:cubicBezTo>
                    <a:cubicBezTo>
                      <a:pt x="1734" y="433"/>
                      <a:pt x="1631" y="313"/>
                      <a:pt x="1496" y="230"/>
                    </a:cubicBezTo>
                    <a:cubicBezTo>
                      <a:pt x="1371" y="154"/>
                      <a:pt x="1092" y="0"/>
                      <a:pt x="7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1" name="Google Shape;971;p55"/>
              <p:cNvSpPr/>
              <p:nvPr/>
            </p:nvSpPr>
            <p:spPr>
              <a:xfrm>
                <a:off x="7462675" y="4226282"/>
                <a:ext cx="19199" cy="13382"/>
              </a:xfrm>
              <a:custGeom>
                <a:rect b="b" l="l" r="r" t="t"/>
                <a:pathLst>
                  <a:path extrusionOk="0" h="582" w="835">
                    <a:moveTo>
                      <a:pt x="466" y="0"/>
                    </a:moveTo>
                    <a:cubicBezTo>
                      <a:pt x="451" y="0"/>
                      <a:pt x="436" y="2"/>
                      <a:pt x="422" y="5"/>
                    </a:cubicBezTo>
                    <a:cubicBezTo>
                      <a:pt x="188" y="55"/>
                      <a:pt x="0" y="284"/>
                      <a:pt x="92" y="415"/>
                    </a:cubicBezTo>
                    <a:cubicBezTo>
                      <a:pt x="171" y="529"/>
                      <a:pt x="412" y="581"/>
                      <a:pt x="559" y="581"/>
                    </a:cubicBezTo>
                    <a:cubicBezTo>
                      <a:pt x="584" y="581"/>
                      <a:pt x="606" y="580"/>
                      <a:pt x="624" y="577"/>
                    </a:cubicBezTo>
                    <a:cubicBezTo>
                      <a:pt x="753" y="557"/>
                      <a:pt x="740" y="547"/>
                      <a:pt x="789" y="383"/>
                    </a:cubicBezTo>
                    <a:cubicBezTo>
                      <a:pt x="835" y="231"/>
                      <a:pt x="655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2" name="Google Shape;972;p55"/>
              <p:cNvSpPr/>
              <p:nvPr/>
            </p:nvSpPr>
            <p:spPr>
              <a:xfrm>
                <a:off x="7401079" y="4253160"/>
                <a:ext cx="45065" cy="52078"/>
              </a:xfrm>
              <a:custGeom>
                <a:rect b="b" l="l" r="r" t="t"/>
                <a:pathLst>
                  <a:path extrusionOk="0" h="2265" w="1960">
                    <a:moveTo>
                      <a:pt x="1208" y="1"/>
                    </a:moveTo>
                    <a:cubicBezTo>
                      <a:pt x="948" y="1"/>
                      <a:pt x="688" y="75"/>
                      <a:pt x="489" y="95"/>
                    </a:cubicBezTo>
                    <a:cubicBezTo>
                      <a:pt x="133" y="129"/>
                      <a:pt x="0" y="434"/>
                      <a:pt x="14" y="643"/>
                    </a:cubicBezTo>
                    <a:cubicBezTo>
                      <a:pt x="26" y="852"/>
                      <a:pt x="394" y="1014"/>
                      <a:pt x="588" y="1248"/>
                    </a:cubicBezTo>
                    <a:cubicBezTo>
                      <a:pt x="781" y="1483"/>
                      <a:pt x="562" y="2039"/>
                      <a:pt x="621" y="2183"/>
                    </a:cubicBezTo>
                    <a:cubicBezTo>
                      <a:pt x="642" y="2232"/>
                      <a:pt x="678" y="2249"/>
                      <a:pt x="727" y="2249"/>
                    </a:cubicBezTo>
                    <a:cubicBezTo>
                      <a:pt x="823" y="2249"/>
                      <a:pt x="968" y="2186"/>
                      <a:pt x="1144" y="2175"/>
                    </a:cubicBezTo>
                    <a:cubicBezTo>
                      <a:pt x="1155" y="2174"/>
                      <a:pt x="1166" y="2174"/>
                      <a:pt x="1177" y="2174"/>
                    </a:cubicBezTo>
                    <a:cubicBezTo>
                      <a:pt x="1361" y="2174"/>
                      <a:pt x="1558" y="2265"/>
                      <a:pt x="1684" y="2265"/>
                    </a:cubicBezTo>
                    <a:cubicBezTo>
                      <a:pt x="1735" y="2265"/>
                      <a:pt x="1775" y="2250"/>
                      <a:pt x="1797" y="2207"/>
                    </a:cubicBezTo>
                    <a:cubicBezTo>
                      <a:pt x="1876" y="2054"/>
                      <a:pt x="1596" y="1245"/>
                      <a:pt x="1565" y="976"/>
                    </a:cubicBezTo>
                    <a:cubicBezTo>
                      <a:pt x="1535" y="706"/>
                      <a:pt x="1959" y="352"/>
                      <a:pt x="1784" y="198"/>
                    </a:cubicBezTo>
                    <a:cubicBezTo>
                      <a:pt x="1612" y="46"/>
                      <a:pt x="1410" y="1"/>
                      <a:pt x="1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3" name="Google Shape;973;p55"/>
              <p:cNvSpPr/>
              <p:nvPr/>
            </p:nvSpPr>
            <p:spPr>
              <a:xfrm>
                <a:off x="7411173" y="4306295"/>
                <a:ext cx="53435" cy="46997"/>
              </a:xfrm>
              <a:custGeom>
                <a:rect b="b" l="l" r="r" t="t"/>
                <a:pathLst>
                  <a:path extrusionOk="0" h="2044" w="2324">
                    <a:moveTo>
                      <a:pt x="844" y="0"/>
                    </a:moveTo>
                    <a:cubicBezTo>
                      <a:pt x="645" y="0"/>
                      <a:pt x="451" y="40"/>
                      <a:pt x="311" y="98"/>
                    </a:cubicBezTo>
                    <a:cubicBezTo>
                      <a:pt x="1" y="230"/>
                      <a:pt x="27" y="635"/>
                      <a:pt x="90" y="828"/>
                    </a:cubicBezTo>
                    <a:cubicBezTo>
                      <a:pt x="154" y="1022"/>
                      <a:pt x="524" y="1035"/>
                      <a:pt x="777" y="1204"/>
                    </a:cubicBezTo>
                    <a:cubicBezTo>
                      <a:pt x="1031" y="1373"/>
                      <a:pt x="926" y="1935"/>
                      <a:pt x="1034" y="2026"/>
                    </a:cubicBezTo>
                    <a:cubicBezTo>
                      <a:pt x="1047" y="2038"/>
                      <a:pt x="1062" y="2043"/>
                      <a:pt x="1078" y="2043"/>
                    </a:cubicBezTo>
                    <a:cubicBezTo>
                      <a:pt x="1191" y="2043"/>
                      <a:pt x="1363" y="1786"/>
                      <a:pt x="1532" y="1625"/>
                    </a:cubicBezTo>
                    <a:cubicBezTo>
                      <a:pt x="1581" y="1578"/>
                      <a:pt x="1656" y="1562"/>
                      <a:pt x="1741" y="1562"/>
                    </a:cubicBezTo>
                    <a:cubicBezTo>
                      <a:pt x="1917" y="1562"/>
                      <a:pt x="2134" y="1631"/>
                      <a:pt x="2246" y="1631"/>
                    </a:cubicBezTo>
                    <a:cubicBezTo>
                      <a:pt x="2292" y="1631"/>
                      <a:pt x="2320" y="1619"/>
                      <a:pt x="2321" y="1588"/>
                    </a:cubicBezTo>
                    <a:cubicBezTo>
                      <a:pt x="2324" y="1439"/>
                      <a:pt x="1795" y="1152"/>
                      <a:pt x="1644" y="988"/>
                    </a:cubicBezTo>
                    <a:cubicBezTo>
                      <a:pt x="1493" y="826"/>
                      <a:pt x="1656" y="365"/>
                      <a:pt x="1506" y="220"/>
                    </a:cubicBezTo>
                    <a:cubicBezTo>
                      <a:pt x="1341" y="60"/>
                      <a:pt x="1089" y="0"/>
                      <a:pt x="8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4" name="Google Shape;974;p55"/>
              <p:cNvSpPr/>
              <p:nvPr/>
            </p:nvSpPr>
            <p:spPr>
              <a:xfrm>
                <a:off x="7436418" y="4344922"/>
                <a:ext cx="37547" cy="29086"/>
              </a:xfrm>
              <a:custGeom>
                <a:rect b="b" l="l" r="r" t="t"/>
                <a:pathLst>
                  <a:path extrusionOk="0" h="1265" w="1633">
                    <a:moveTo>
                      <a:pt x="605" y="0"/>
                    </a:moveTo>
                    <a:cubicBezTo>
                      <a:pt x="170" y="0"/>
                      <a:pt x="1" y="473"/>
                      <a:pt x="27" y="576"/>
                    </a:cubicBezTo>
                    <a:cubicBezTo>
                      <a:pt x="44" y="643"/>
                      <a:pt x="100" y="654"/>
                      <a:pt x="172" y="654"/>
                    </a:cubicBezTo>
                    <a:cubicBezTo>
                      <a:pt x="211" y="654"/>
                      <a:pt x="255" y="651"/>
                      <a:pt x="300" y="651"/>
                    </a:cubicBezTo>
                    <a:cubicBezTo>
                      <a:pt x="338" y="651"/>
                      <a:pt x="377" y="653"/>
                      <a:pt x="415" y="662"/>
                    </a:cubicBezTo>
                    <a:cubicBezTo>
                      <a:pt x="584" y="701"/>
                      <a:pt x="489" y="1015"/>
                      <a:pt x="742" y="1184"/>
                    </a:cubicBezTo>
                    <a:cubicBezTo>
                      <a:pt x="828" y="1242"/>
                      <a:pt x="938" y="1265"/>
                      <a:pt x="1048" y="1265"/>
                    </a:cubicBezTo>
                    <a:cubicBezTo>
                      <a:pt x="1261" y="1265"/>
                      <a:pt x="1478" y="1178"/>
                      <a:pt x="1540" y="1084"/>
                    </a:cubicBezTo>
                    <a:cubicBezTo>
                      <a:pt x="1632" y="942"/>
                      <a:pt x="1434" y="831"/>
                      <a:pt x="1288" y="742"/>
                    </a:cubicBezTo>
                    <a:cubicBezTo>
                      <a:pt x="1141" y="653"/>
                      <a:pt x="1348" y="316"/>
                      <a:pt x="1072" y="151"/>
                    </a:cubicBezTo>
                    <a:cubicBezTo>
                      <a:pt x="891" y="43"/>
                      <a:pt x="736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5" name="Google Shape;975;p55"/>
              <p:cNvSpPr/>
              <p:nvPr/>
            </p:nvSpPr>
            <p:spPr>
              <a:xfrm>
                <a:off x="7481621" y="4339818"/>
                <a:ext cx="37317" cy="26372"/>
              </a:xfrm>
              <a:custGeom>
                <a:rect b="b" l="l" r="r" t="t"/>
                <a:pathLst>
                  <a:path extrusionOk="0" h="1147" w="1623">
                    <a:moveTo>
                      <a:pt x="607" y="1"/>
                    </a:moveTo>
                    <a:cubicBezTo>
                      <a:pt x="300" y="1"/>
                      <a:pt x="1" y="385"/>
                      <a:pt x="46" y="511"/>
                    </a:cubicBezTo>
                    <a:cubicBezTo>
                      <a:pt x="86" y="626"/>
                      <a:pt x="199" y="672"/>
                      <a:pt x="386" y="672"/>
                    </a:cubicBezTo>
                    <a:cubicBezTo>
                      <a:pt x="414" y="672"/>
                      <a:pt x="445" y="670"/>
                      <a:pt x="477" y="668"/>
                    </a:cubicBezTo>
                    <a:cubicBezTo>
                      <a:pt x="485" y="668"/>
                      <a:pt x="493" y="668"/>
                      <a:pt x="501" y="668"/>
                    </a:cubicBezTo>
                    <a:cubicBezTo>
                      <a:pt x="726" y="668"/>
                      <a:pt x="851" y="884"/>
                      <a:pt x="958" y="1008"/>
                    </a:cubicBezTo>
                    <a:cubicBezTo>
                      <a:pt x="1024" y="1086"/>
                      <a:pt x="1144" y="1146"/>
                      <a:pt x="1258" y="1146"/>
                    </a:cubicBezTo>
                    <a:cubicBezTo>
                      <a:pt x="1334" y="1146"/>
                      <a:pt x="1407" y="1119"/>
                      <a:pt x="1458" y="1051"/>
                    </a:cubicBezTo>
                    <a:cubicBezTo>
                      <a:pt x="1622" y="830"/>
                      <a:pt x="1140" y="663"/>
                      <a:pt x="1006" y="561"/>
                    </a:cubicBezTo>
                    <a:cubicBezTo>
                      <a:pt x="872" y="459"/>
                      <a:pt x="973" y="45"/>
                      <a:pt x="651" y="3"/>
                    </a:cubicBezTo>
                    <a:cubicBezTo>
                      <a:pt x="636" y="2"/>
                      <a:pt x="621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6" name="Google Shape;976;p55"/>
              <p:cNvSpPr/>
              <p:nvPr/>
            </p:nvSpPr>
            <p:spPr>
              <a:xfrm>
                <a:off x="7461250" y="4305766"/>
                <a:ext cx="35615" cy="34535"/>
              </a:xfrm>
              <a:custGeom>
                <a:rect b="b" l="l" r="r" t="t"/>
                <a:pathLst>
                  <a:path extrusionOk="0" h="1502" w="1549">
                    <a:moveTo>
                      <a:pt x="658" y="1"/>
                    </a:moveTo>
                    <a:cubicBezTo>
                      <a:pt x="454" y="1"/>
                      <a:pt x="218" y="139"/>
                      <a:pt x="132" y="241"/>
                    </a:cubicBezTo>
                    <a:cubicBezTo>
                      <a:pt x="1" y="397"/>
                      <a:pt x="126" y="551"/>
                      <a:pt x="339" y="685"/>
                    </a:cubicBezTo>
                    <a:cubicBezTo>
                      <a:pt x="551" y="820"/>
                      <a:pt x="847" y="1059"/>
                      <a:pt x="947" y="1226"/>
                    </a:cubicBezTo>
                    <a:cubicBezTo>
                      <a:pt x="1025" y="1356"/>
                      <a:pt x="1115" y="1502"/>
                      <a:pt x="1217" y="1502"/>
                    </a:cubicBezTo>
                    <a:cubicBezTo>
                      <a:pt x="1246" y="1502"/>
                      <a:pt x="1276" y="1490"/>
                      <a:pt x="1307" y="1463"/>
                    </a:cubicBezTo>
                    <a:cubicBezTo>
                      <a:pt x="1549" y="1250"/>
                      <a:pt x="1313" y="956"/>
                      <a:pt x="1163" y="805"/>
                    </a:cubicBezTo>
                    <a:cubicBezTo>
                      <a:pt x="1013" y="655"/>
                      <a:pt x="1114" y="438"/>
                      <a:pt x="930" y="141"/>
                    </a:cubicBezTo>
                    <a:cubicBezTo>
                      <a:pt x="866" y="39"/>
                      <a:pt x="766" y="1"/>
                      <a:pt x="6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7" name="Google Shape;977;p55"/>
              <p:cNvSpPr/>
              <p:nvPr/>
            </p:nvSpPr>
            <p:spPr>
              <a:xfrm>
                <a:off x="7436165" y="4243296"/>
                <a:ext cx="44261" cy="62563"/>
              </a:xfrm>
              <a:custGeom>
                <a:rect b="b" l="l" r="r" t="t"/>
                <a:pathLst>
                  <a:path extrusionOk="0" h="2721" w="1925">
                    <a:moveTo>
                      <a:pt x="617" y="1"/>
                    </a:moveTo>
                    <a:cubicBezTo>
                      <a:pt x="483" y="1"/>
                      <a:pt x="340" y="41"/>
                      <a:pt x="236" y="85"/>
                    </a:cubicBezTo>
                    <a:cubicBezTo>
                      <a:pt x="1" y="186"/>
                      <a:pt x="98" y="513"/>
                      <a:pt x="131" y="832"/>
                    </a:cubicBezTo>
                    <a:cubicBezTo>
                      <a:pt x="163" y="1150"/>
                      <a:pt x="533" y="1546"/>
                      <a:pt x="777" y="1777"/>
                    </a:cubicBezTo>
                    <a:cubicBezTo>
                      <a:pt x="1022" y="2009"/>
                      <a:pt x="1081" y="2326"/>
                      <a:pt x="1143" y="2507"/>
                    </a:cubicBezTo>
                    <a:cubicBezTo>
                      <a:pt x="1196" y="2659"/>
                      <a:pt x="1332" y="2721"/>
                      <a:pt x="1479" y="2721"/>
                    </a:cubicBezTo>
                    <a:cubicBezTo>
                      <a:pt x="1507" y="2721"/>
                      <a:pt x="1536" y="2719"/>
                      <a:pt x="1564" y="2714"/>
                    </a:cubicBezTo>
                    <a:cubicBezTo>
                      <a:pt x="1842" y="2673"/>
                      <a:pt x="1925" y="2568"/>
                      <a:pt x="1863" y="2190"/>
                    </a:cubicBezTo>
                    <a:cubicBezTo>
                      <a:pt x="1801" y="1812"/>
                      <a:pt x="1526" y="1496"/>
                      <a:pt x="1346" y="1285"/>
                    </a:cubicBezTo>
                    <a:cubicBezTo>
                      <a:pt x="1167" y="1074"/>
                      <a:pt x="1063" y="637"/>
                      <a:pt x="988" y="271"/>
                    </a:cubicBezTo>
                    <a:cubicBezTo>
                      <a:pt x="946" y="66"/>
                      <a:pt x="789" y="1"/>
                      <a:pt x="6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8" name="Google Shape;978;p55"/>
              <p:cNvSpPr/>
              <p:nvPr/>
            </p:nvSpPr>
            <p:spPr>
              <a:xfrm>
                <a:off x="7458330" y="4239663"/>
                <a:ext cx="46376" cy="65506"/>
              </a:xfrm>
              <a:custGeom>
                <a:rect b="b" l="l" r="r" t="t"/>
                <a:pathLst>
                  <a:path extrusionOk="0" h="2849" w="2017">
                    <a:moveTo>
                      <a:pt x="388" y="0"/>
                    </a:moveTo>
                    <a:cubicBezTo>
                      <a:pt x="228" y="0"/>
                      <a:pt x="0" y="155"/>
                      <a:pt x="28" y="293"/>
                    </a:cubicBezTo>
                    <a:cubicBezTo>
                      <a:pt x="65" y="476"/>
                      <a:pt x="297" y="906"/>
                      <a:pt x="461" y="1080"/>
                    </a:cubicBezTo>
                    <a:cubicBezTo>
                      <a:pt x="625" y="1255"/>
                      <a:pt x="726" y="1841"/>
                      <a:pt x="878" y="2016"/>
                    </a:cubicBezTo>
                    <a:cubicBezTo>
                      <a:pt x="1029" y="2192"/>
                      <a:pt x="1055" y="2783"/>
                      <a:pt x="1135" y="2839"/>
                    </a:cubicBezTo>
                    <a:cubicBezTo>
                      <a:pt x="1144" y="2845"/>
                      <a:pt x="1154" y="2848"/>
                      <a:pt x="1165" y="2848"/>
                    </a:cubicBezTo>
                    <a:cubicBezTo>
                      <a:pt x="1249" y="2848"/>
                      <a:pt x="1377" y="2679"/>
                      <a:pt x="1452" y="2609"/>
                    </a:cubicBezTo>
                    <a:cubicBezTo>
                      <a:pt x="1536" y="2529"/>
                      <a:pt x="1846" y="2577"/>
                      <a:pt x="1890" y="2495"/>
                    </a:cubicBezTo>
                    <a:cubicBezTo>
                      <a:pt x="2016" y="2265"/>
                      <a:pt x="1652" y="2140"/>
                      <a:pt x="1503" y="2001"/>
                    </a:cubicBezTo>
                    <a:cubicBezTo>
                      <a:pt x="1353" y="1862"/>
                      <a:pt x="1264" y="1474"/>
                      <a:pt x="1141" y="1136"/>
                    </a:cubicBezTo>
                    <a:cubicBezTo>
                      <a:pt x="1017" y="798"/>
                      <a:pt x="622" y="206"/>
                      <a:pt x="510" y="53"/>
                    </a:cubicBezTo>
                    <a:cubicBezTo>
                      <a:pt x="483" y="16"/>
                      <a:pt x="439" y="0"/>
                      <a:pt x="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9" name="Google Shape;979;p55"/>
              <p:cNvSpPr/>
              <p:nvPr/>
            </p:nvSpPr>
            <p:spPr>
              <a:xfrm>
                <a:off x="7474769" y="4241204"/>
                <a:ext cx="41180" cy="54492"/>
              </a:xfrm>
              <a:custGeom>
                <a:rect b="b" l="l" r="r" t="t"/>
                <a:pathLst>
                  <a:path extrusionOk="0" h="2370" w="1791">
                    <a:moveTo>
                      <a:pt x="149" y="1"/>
                    </a:moveTo>
                    <a:cubicBezTo>
                      <a:pt x="147" y="1"/>
                      <a:pt x="144" y="1"/>
                      <a:pt x="141" y="1"/>
                    </a:cubicBezTo>
                    <a:cubicBezTo>
                      <a:pt x="1" y="10"/>
                      <a:pt x="4" y="256"/>
                      <a:pt x="79" y="436"/>
                    </a:cubicBezTo>
                    <a:cubicBezTo>
                      <a:pt x="155" y="617"/>
                      <a:pt x="594" y="1305"/>
                      <a:pt x="731" y="1457"/>
                    </a:cubicBezTo>
                    <a:cubicBezTo>
                      <a:pt x="868" y="1608"/>
                      <a:pt x="946" y="2023"/>
                      <a:pt x="1055" y="2139"/>
                    </a:cubicBezTo>
                    <a:cubicBezTo>
                      <a:pt x="1140" y="2230"/>
                      <a:pt x="1251" y="2369"/>
                      <a:pt x="1323" y="2369"/>
                    </a:cubicBezTo>
                    <a:cubicBezTo>
                      <a:pt x="1343" y="2369"/>
                      <a:pt x="1361" y="2357"/>
                      <a:pt x="1373" y="2329"/>
                    </a:cubicBezTo>
                    <a:cubicBezTo>
                      <a:pt x="1430" y="2202"/>
                      <a:pt x="1582" y="2184"/>
                      <a:pt x="1680" y="2124"/>
                    </a:cubicBezTo>
                    <a:cubicBezTo>
                      <a:pt x="1790" y="2056"/>
                      <a:pt x="1749" y="2009"/>
                      <a:pt x="1652" y="1879"/>
                    </a:cubicBezTo>
                    <a:cubicBezTo>
                      <a:pt x="1554" y="1750"/>
                      <a:pt x="1202" y="1451"/>
                      <a:pt x="1070" y="1361"/>
                    </a:cubicBezTo>
                    <a:cubicBezTo>
                      <a:pt x="937" y="1271"/>
                      <a:pt x="720" y="680"/>
                      <a:pt x="540" y="445"/>
                    </a:cubicBezTo>
                    <a:cubicBezTo>
                      <a:pt x="362" y="214"/>
                      <a:pt x="284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0" name="Google Shape;980;p55"/>
              <p:cNvSpPr/>
              <p:nvPr/>
            </p:nvSpPr>
            <p:spPr>
              <a:xfrm>
                <a:off x="7490059" y="4252930"/>
                <a:ext cx="32052" cy="34972"/>
              </a:xfrm>
              <a:custGeom>
                <a:rect b="b" l="l" r="r" t="t"/>
                <a:pathLst>
                  <a:path extrusionOk="0" h="1521" w="1394">
                    <a:moveTo>
                      <a:pt x="108" y="0"/>
                    </a:moveTo>
                    <a:cubicBezTo>
                      <a:pt x="34" y="0"/>
                      <a:pt x="1" y="112"/>
                      <a:pt x="1" y="112"/>
                    </a:cubicBezTo>
                    <a:cubicBezTo>
                      <a:pt x="1" y="112"/>
                      <a:pt x="952" y="1433"/>
                      <a:pt x="1071" y="1499"/>
                    </a:cubicBezTo>
                    <a:cubicBezTo>
                      <a:pt x="1098" y="1514"/>
                      <a:pt x="1121" y="1520"/>
                      <a:pt x="1139" y="1520"/>
                    </a:cubicBezTo>
                    <a:cubicBezTo>
                      <a:pt x="1202" y="1520"/>
                      <a:pt x="1221" y="1453"/>
                      <a:pt x="1221" y="1453"/>
                    </a:cubicBezTo>
                    <a:cubicBezTo>
                      <a:pt x="1221" y="1453"/>
                      <a:pt x="1393" y="1344"/>
                      <a:pt x="1304" y="1163"/>
                    </a:cubicBezTo>
                    <a:cubicBezTo>
                      <a:pt x="1217" y="984"/>
                      <a:pt x="1029" y="1046"/>
                      <a:pt x="919" y="905"/>
                    </a:cubicBezTo>
                    <a:cubicBezTo>
                      <a:pt x="807" y="763"/>
                      <a:pt x="593" y="605"/>
                      <a:pt x="520" y="449"/>
                    </a:cubicBezTo>
                    <a:cubicBezTo>
                      <a:pt x="446" y="293"/>
                      <a:pt x="295" y="118"/>
                      <a:pt x="174" y="26"/>
                    </a:cubicBezTo>
                    <a:cubicBezTo>
                      <a:pt x="149" y="8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1" name="Google Shape;981;p55"/>
              <p:cNvSpPr/>
              <p:nvPr/>
            </p:nvSpPr>
            <p:spPr>
              <a:xfrm>
                <a:off x="7481920" y="4302892"/>
                <a:ext cx="42168" cy="33247"/>
              </a:xfrm>
              <a:custGeom>
                <a:rect b="b" l="l" r="r" t="t"/>
                <a:pathLst>
                  <a:path extrusionOk="0" h="1446" w="1834">
                    <a:moveTo>
                      <a:pt x="669" y="1"/>
                    </a:moveTo>
                    <a:cubicBezTo>
                      <a:pt x="541" y="1"/>
                      <a:pt x="415" y="56"/>
                      <a:pt x="275" y="102"/>
                    </a:cubicBezTo>
                    <a:cubicBezTo>
                      <a:pt x="0" y="194"/>
                      <a:pt x="187" y="528"/>
                      <a:pt x="327" y="716"/>
                    </a:cubicBezTo>
                    <a:cubicBezTo>
                      <a:pt x="466" y="905"/>
                      <a:pt x="604" y="859"/>
                      <a:pt x="877" y="940"/>
                    </a:cubicBezTo>
                    <a:cubicBezTo>
                      <a:pt x="1150" y="1022"/>
                      <a:pt x="1139" y="1257"/>
                      <a:pt x="1287" y="1383"/>
                    </a:cubicBezTo>
                    <a:cubicBezTo>
                      <a:pt x="1338" y="1426"/>
                      <a:pt x="1383" y="1446"/>
                      <a:pt x="1426" y="1446"/>
                    </a:cubicBezTo>
                    <a:cubicBezTo>
                      <a:pt x="1510" y="1446"/>
                      <a:pt x="1583" y="1368"/>
                      <a:pt x="1662" y="1236"/>
                    </a:cubicBezTo>
                    <a:cubicBezTo>
                      <a:pt x="1834" y="941"/>
                      <a:pt x="1349" y="540"/>
                      <a:pt x="1060" y="213"/>
                    </a:cubicBezTo>
                    <a:cubicBezTo>
                      <a:pt x="919" y="52"/>
                      <a:pt x="793" y="1"/>
                      <a:pt x="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55"/>
              <p:cNvSpPr/>
              <p:nvPr/>
            </p:nvSpPr>
            <p:spPr>
              <a:xfrm>
                <a:off x="7506453" y="4292063"/>
                <a:ext cx="27522" cy="40007"/>
              </a:xfrm>
              <a:custGeom>
                <a:rect b="b" l="l" r="r" t="t"/>
                <a:pathLst>
                  <a:path extrusionOk="0" h="1740" w="1197">
                    <a:moveTo>
                      <a:pt x="391" y="0"/>
                    </a:moveTo>
                    <a:cubicBezTo>
                      <a:pt x="237" y="0"/>
                      <a:pt x="53" y="296"/>
                      <a:pt x="29" y="435"/>
                    </a:cubicBezTo>
                    <a:cubicBezTo>
                      <a:pt x="1" y="597"/>
                      <a:pt x="342" y="958"/>
                      <a:pt x="521" y="1145"/>
                    </a:cubicBezTo>
                    <a:cubicBezTo>
                      <a:pt x="698" y="1330"/>
                      <a:pt x="732" y="1674"/>
                      <a:pt x="851" y="1728"/>
                    </a:cubicBezTo>
                    <a:cubicBezTo>
                      <a:pt x="868" y="1736"/>
                      <a:pt x="883" y="1740"/>
                      <a:pt x="897" y="1740"/>
                    </a:cubicBezTo>
                    <a:cubicBezTo>
                      <a:pt x="980" y="1740"/>
                      <a:pt x="1013" y="1615"/>
                      <a:pt x="1029" y="1519"/>
                    </a:cubicBezTo>
                    <a:cubicBezTo>
                      <a:pt x="1047" y="1407"/>
                      <a:pt x="1197" y="1306"/>
                      <a:pt x="1171" y="1152"/>
                    </a:cubicBezTo>
                    <a:cubicBezTo>
                      <a:pt x="1130" y="908"/>
                      <a:pt x="834" y="668"/>
                      <a:pt x="673" y="542"/>
                    </a:cubicBezTo>
                    <a:cubicBezTo>
                      <a:pt x="512" y="417"/>
                      <a:pt x="623" y="150"/>
                      <a:pt x="462" y="25"/>
                    </a:cubicBezTo>
                    <a:cubicBezTo>
                      <a:pt x="440" y="8"/>
                      <a:pt x="416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55"/>
              <p:cNvSpPr/>
              <p:nvPr/>
            </p:nvSpPr>
            <p:spPr>
              <a:xfrm>
                <a:off x="7520524" y="4292982"/>
                <a:ext cx="25821" cy="27729"/>
              </a:xfrm>
              <a:custGeom>
                <a:rect b="b" l="l" r="r" t="t"/>
                <a:pathLst>
                  <a:path extrusionOk="0" h="1206" w="1123">
                    <a:moveTo>
                      <a:pt x="104" y="1"/>
                    </a:moveTo>
                    <a:cubicBezTo>
                      <a:pt x="75" y="1"/>
                      <a:pt x="53" y="11"/>
                      <a:pt x="44" y="34"/>
                    </a:cubicBezTo>
                    <a:cubicBezTo>
                      <a:pt x="0" y="149"/>
                      <a:pt x="140" y="338"/>
                      <a:pt x="245" y="392"/>
                    </a:cubicBezTo>
                    <a:cubicBezTo>
                      <a:pt x="350" y="447"/>
                      <a:pt x="507" y="684"/>
                      <a:pt x="630" y="824"/>
                    </a:cubicBezTo>
                    <a:cubicBezTo>
                      <a:pt x="754" y="964"/>
                      <a:pt x="780" y="1172"/>
                      <a:pt x="897" y="1202"/>
                    </a:cubicBezTo>
                    <a:cubicBezTo>
                      <a:pt x="907" y="1204"/>
                      <a:pt x="918" y="1206"/>
                      <a:pt x="927" y="1206"/>
                    </a:cubicBezTo>
                    <a:cubicBezTo>
                      <a:pt x="1020" y="1206"/>
                      <a:pt x="1053" y="1077"/>
                      <a:pt x="1083" y="931"/>
                    </a:cubicBezTo>
                    <a:cubicBezTo>
                      <a:pt x="1123" y="743"/>
                      <a:pt x="1014" y="849"/>
                      <a:pt x="931" y="730"/>
                    </a:cubicBezTo>
                    <a:cubicBezTo>
                      <a:pt x="847" y="613"/>
                      <a:pt x="562" y="359"/>
                      <a:pt x="491" y="241"/>
                    </a:cubicBezTo>
                    <a:cubicBezTo>
                      <a:pt x="435" y="146"/>
                      <a:pt x="215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4" name="Google Shape;984;p55"/>
              <p:cNvSpPr/>
              <p:nvPr/>
            </p:nvSpPr>
            <p:spPr>
              <a:xfrm>
                <a:off x="7545562" y="4315400"/>
                <a:ext cx="17681" cy="8691"/>
              </a:xfrm>
              <a:custGeom>
                <a:rect b="b" l="l" r="r" t="t"/>
                <a:pathLst>
                  <a:path extrusionOk="0" h="378" w="769">
                    <a:moveTo>
                      <a:pt x="91" y="1"/>
                    </a:moveTo>
                    <a:cubicBezTo>
                      <a:pt x="1" y="1"/>
                      <a:pt x="25" y="195"/>
                      <a:pt x="51" y="248"/>
                    </a:cubicBezTo>
                    <a:cubicBezTo>
                      <a:pt x="81" y="308"/>
                      <a:pt x="353" y="378"/>
                      <a:pt x="532" y="378"/>
                    </a:cubicBezTo>
                    <a:cubicBezTo>
                      <a:pt x="533" y="378"/>
                      <a:pt x="534" y="378"/>
                      <a:pt x="535" y="378"/>
                    </a:cubicBezTo>
                    <a:cubicBezTo>
                      <a:pt x="711" y="378"/>
                      <a:pt x="768" y="280"/>
                      <a:pt x="762" y="191"/>
                    </a:cubicBezTo>
                    <a:cubicBezTo>
                      <a:pt x="759" y="135"/>
                      <a:pt x="720" y="121"/>
                      <a:pt x="666" y="121"/>
                    </a:cubicBezTo>
                    <a:cubicBezTo>
                      <a:pt x="626" y="121"/>
                      <a:pt x="578" y="129"/>
                      <a:pt x="529" y="132"/>
                    </a:cubicBezTo>
                    <a:cubicBezTo>
                      <a:pt x="524" y="132"/>
                      <a:pt x="518" y="132"/>
                      <a:pt x="513" y="132"/>
                    </a:cubicBezTo>
                    <a:cubicBezTo>
                      <a:pt x="400" y="132"/>
                      <a:pt x="251" y="60"/>
                      <a:pt x="125" y="9"/>
                    </a:cubicBezTo>
                    <a:cubicBezTo>
                      <a:pt x="112" y="3"/>
                      <a:pt x="101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55"/>
              <p:cNvSpPr/>
              <p:nvPr/>
            </p:nvSpPr>
            <p:spPr>
              <a:xfrm>
                <a:off x="7530618" y="4323884"/>
                <a:ext cx="30971" cy="15888"/>
              </a:xfrm>
              <a:custGeom>
                <a:rect b="b" l="l" r="r" t="t"/>
                <a:pathLst>
                  <a:path extrusionOk="0" h="691" w="1347">
                    <a:moveTo>
                      <a:pt x="401" y="0"/>
                    </a:moveTo>
                    <a:cubicBezTo>
                      <a:pt x="278" y="0"/>
                      <a:pt x="147" y="75"/>
                      <a:pt x="82" y="177"/>
                    </a:cubicBezTo>
                    <a:cubicBezTo>
                      <a:pt x="1" y="307"/>
                      <a:pt x="0" y="480"/>
                      <a:pt x="140" y="483"/>
                    </a:cubicBezTo>
                    <a:cubicBezTo>
                      <a:pt x="280" y="486"/>
                      <a:pt x="561" y="468"/>
                      <a:pt x="694" y="571"/>
                    </a:cubicBezTo>
                    <a:cubicBezTo>
                      <a:pt x="787" y="642"/>
                      <a:pt x="959" y="691"/>
                      <a:pt x="1092" y="691"/>
                    </a:cubicBezTo>
                    <a:cubicBezTo>
                      <a:pt x="1151" y="691"/>
                      <a:pt x="1202" y="681"/>
                      <a:pt x="1236" y="660"/>
                    </a:cubicBezTo>
                    <a:cubicBezTo>
                      <a:pt x="1347" y="591"/>
                      <a:pt x="1271" y="398"/>
                      <a:pt x="1179" y="367"/>
                    </a:cubicBezTo>
                    <a:cubicBezTo>
                      <a:pt x="1161" y="361"/>
                      <a:pt x="1141" y="359"/>
                      <a:pt x="1117" y="359"/>
                    </a:cubicBezTo>
                    <a:cubicBezTo>
                      <a:pt x="1060" y="359"/>
                      <a:pt x="988" y="372"/>
                      <a:pt x="919" y="372"/>
                    </a:cubicBezTo>
                    <a:cubicBezTo>
                      <a:pt x="870" y="372"/>
                      <a:pt x="822" y="366"/>
                      <a:pt x="782" y="343"/>
                    </a:cubicBezTo>
                    <a:cubicBezTo>
                      <a:pt x="654" y="271"/>
                      <a:pt x="637" y="69"/>
                      <a:pt x="493" y="16"/>
                    </a:cubicBezTo>
                    <a:cubicBezTo>
                      <a:pt x="464" y="5"/>
                      <a:pt x="433" y="0"/>
                      <a:pt x="4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6" name="Google Shape;986;p55"/>
              <p:cNvSpPr/>
              <p:nvPr/>
            </p:nvSpPr>
            <p:spPr>
              <a:xfrm>
                <a:off x="7513051" y="4334667"/>
                <a:ext cx="32052" cy="17865"/>
              </a:xfrm>
              <a:custGeom>
                <a:rect b="b" l="l" r="r" t="t"/>
                <a:pathLst>
                  <a:path extrusionOk="0" h="777" w="1394">
                    <a:moveTo>
                      <a:pt x="529" y="1"/>
                    </a:moveTo>
                    <a:cubicBezTo>
                      <a:pt x="444" y="1"/>
                      <a:pt x="344" y="66"/>
                      <a:pt x="221" y="107"/>
                    </a:cubicBezTo>
                    <a:cubicBezTo>
                      <a:pt x="34" y="167"/>
                      <a:pt x="0" y="441"/>
                      <a:pt x="81" y="522"/>
                    </a:cubicBezTo>
                    <a:cubicBezTo>
                      <a:pt x="117" y="558"/>
                      <a:pt x="188" y="572"/>
                      <a:pt x="271" y="572"/>
                    </a:cubicBezTo>
                    <a:cubicBezTo>
                      <a:pt x="380" y="572"/>
                      <a:pt x="511" y="548"/>
                      <a:pt x="617" y="513"/>
                    </a:cubicBezTo>
                    <a:cubicBezTo>
                      <a:pt x="634" y="507"/>
                      <a:pt x="651" y="505"/>
                      <a:pt x="669" y="505"/>
                    </a:cubicBezTo>
                    <a:cubicBezTo>
                      <a:pt x="842" y="505"/>
                      <a:pt x="1028" y="760"/>
                      <a:pt x="1157" y="775"/>
                    </a:cubicBezTo>
                    <a:cubicBezTo>
                      <a:pt x="1169" y="776"/>
                      <a:pt x="1181" y="777"/>
                      <a:pt x="1192" y="777"/>
                    </a:cubicBezTo>
                    <a:cubicBezTo>
                      <a:pt x="1314" y="777"/>
                      <a:pt x="1394" y="702"/>
                      <a:pt x="1387" y="587"/>
                    </a:cubicBezTo>
                    <a:cubicBezTo>
                      <a:pt x="1374" y="379"/>
                      <a:pt x="1110" y="444"/>
                      <a:pt x="939" y="369"/>
                    </a:cubicBezTo>
                    <a:cubicBezTo>
                      <a:pt x="768" y="294"/>
                      <a:pt x="763" y="208"/>
                      <a:pt x="653" y="67"/>
                    </a:cubicBezTo>
                    <a:cubicBezTo>
                      <a:pt x="614" y="18"/>
                      <a:pt x="574" y="1"/>
                      <a:pt x="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7" name="Google Shape;987;p55"/>
              <p:cNvSpPr/>
              <p:nvPr/>
            </p:nvSpPr>
            <p:spPr>
              <a:xfrm>
                <a:off x="7342334" y="4202163"/>
                <a:ext cx="57987" cy="79899"/>
              </a:xfrm>
              <a:custGeom>
                <a:rect b="b" l="l" r="r" t="t"/>
                <a:pathLst>
                  <a:path extrusionOk="0" h="3475" w="2522">
                    <a:moveTo>
                      <a:pt x="771" y="1"/>
                    </a:moveTo>
                    <a:cubicBezTo>
                      <a:pt x="607" y="1"/>
                      <a:pt x="425" y="52"/>
                      <a:pt x="288" y="184"/>
                    </a:cubicBezTo>
                    <a:cubicBezTo>
                      <a:pt x="1" y="466"/>
                      <a:pt x="312" y="1894"/>
                      <a:pt x="405" y="2546"/>
                    </a:cubicBezTo>
                    <a:cubicBezTo>
                      <a:pt x="497" y="3198"/>
                      <a:pt x="882" y="3371"/>
                      <a:pt x="1347" y="3457"/>
                    </a:cubicBezTo>
                    <a:cubicBezTo>
                      <a:pt x="1415" y="3469"/>
                      <a:pt x="1472" y="3475"/>
                      <a:pt x="1521" y="3475"/>
                    </a:cubicBezTo>
                    <a:cubicBezTo>
                      <a:pt x="1805" y="3475"/>
                      <a:pt x="1805" y="3289"/>
                      <a:pt x="2047" y="3231"/>
                    </a:cubicBezTo>
                    <a:cubicBezTo>
                      <a:pt x="2332" y="3164"/>
                      <a:pt x="2328" y="2967"/>
                      <a:pt x="2425" y="2615"/>
                    </a:cubicBezTo>
                    <a:cubicBezTo>
                      <a:pt x="2522" y="2264"/>
                      <a:pt x="2015" y="1654"/>
                      <a:pt x="1863" y="1401"/>
                    </a:cubicBezTo>
                    <a:cubicBezTo>
                      <a:pt x="1711" y="1147"/>
                      <a:pt x="1761" y="832"/>
                      <a:pt x="1942" y="738"/>
                    </a:cubicBezTo>
                    <a:cubicBezTo>
                      <a:pt x="2124" y="644"/>
                      <a:pt x="2119" y="512"/>
                      <a:pt x="1983" y="468"/>
                    </a:cubicBezTo>
                    <a:cubicBezTo>
                      <a:pt x="1260" y="236"/>
                      <a:pt x="1290" y="340"/>
                      <a:pt x="1171" y="149"/>
                    </a:cubicBezTo>
                    <a:cubicBezTo>
                      <a:pt x="1118" y="64"/>
                      <a:pt x="956" y="1"/>
                      <a:pt x="7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8" name="Google Shape;988;p55"/>
              <p:cNvSpPr/>
              <p:nvPr/>
            </p:nvSpPr>
            <p:spPr>
              <a:xfrm>
                <a:off x="7393998" y="4231087"/>
                <a:ext cx="38489" cy="23498"/>
              </a:xfrm>
              <a:custGeom>
                <a:rect b="b" l="l" r="r" t="t"/>
                <a:pathLst>
                  <a:path extrusionOk="0" h="1022" w="1674">
                    <a:moveTo>
                      <a:pt x="689" y="1"/>
                    </a:moveTo>
                    <a:cubicBezTo>
                      <a:pt x="659" y="1"/>
                      <a:pt x="629" y="4"/>
                      <a:pt x="601" y="11"/>
                    </a:cubicBezTo>
                    <a:cubicBezTo>
                      <a:pt x="251" y="103"/>
                      <a:pt x="1" y="359"/>
                      <a:pt x="27" y="575"/>
                    </a:cubicBezTo>
                    <a:cubicBezTo>
                      <a:pt x="52" y="792"/>
                      <a:pt x="348" y="1021"/>
                      <a:pt x="348" y="1021"/>
                    </a:cubicBezTo>
                    <a:cubicBezTo>
                      <a:pt x="488" y="833"/>
                      <a:pt x="795" y="787"/>
                      <a:pt x="1079" y="787"/>
                    </a:cubicBezTo>
                    <a:cubicBezTo>
                      <a:pt x="1353" y="787"/>
                      <a:pt x="1604" y="830"/>
                      <a:pt x="1660" y="830"/>
                    </a:cubicBezTo>
                    <a:cubicBezTo>
                      <a:pt x="1669" y="830"/>
                      <a:pt x="1673" y="829"/>
                      <a:pt x="1672" y="826"/>
                    </a:cubicBezTo>
                    <a:cubicBezTo>
                      <a:pt x="1540" y="455"/>
                      <a:pt x="1041" y="1"/>
                      <a:pt x="6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9" name="Google Shape;989;p55"/>
              <p:cNvSpPr/>
              <p:nvPr/>
            </p:nvSpPr>
            <p:spPr>
              <a:xfrm>
                <a:off x="7247813" y="2825709"/>
                <a:ext cx="23" cy="23"/>
              </a:xfrm>
              <a:custGeom>
                <a:rect b="b" l="l" r="r" t="t"/>
                <a:pathLst>
                  <a:path extrusionOk="0" h="1" w="1">
                    <a:moveTo>
                      <a:pt x="0" y="1"/>
                    </a:move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0" name="Google Shape;990;p55"/>
              <p:cNvSpPr/>
              <p:nvPr/>
            </p:nvSpPr>
            <p:spPr>
              <a:xfrm>
                <a:off x="7128736" y="4187471"/>
                <a:ext cx="276" cy="2897"/>
              </a:xfrm>
              <a:custGeom>
                <a:rect b="b" l="l" r="r" t="t"/>
                <a:pathLst>
                  <a:path extrusionOk="0" h="126" w="12">
                    <a:moveTo>
                      <a:pt x="11" y="0"/>
                    </a:moveTo>
                    <a:cubicBezTo>
                      <a:pt x="9" y="35"/>
                      <a:pt x="8" y="68"/>
                      <a:pt x="3" y="103"/>
                    </a:cubicBezTo>
                    <a:cubicBezTo>
                      <a:pt x="2" y="111"/>
                      <a:pt x="2" y="118"/>
                      <a:pt x="1" y="125"/>
                    </a:cubicBezTo>
                    <a:lnTo>
                      <a:pt x="1" y="125"/>
                    </a:lnTo>
                    <a:cubicBezTo>
                      <a:pt x="2" y="118"/>
                      <a:pt x="2" y="111"/>
                      <a:pt x="3" y="103"/>
                    </a:cubicBezTo>
                    <a:cubicBezTo>
                      <a:pt x="8" y="68"/>
                      <a:pt x="9" y="35"/>
                      <a:pt x="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1" name="Google Shape;991;p55"/>
              <p:cNvSpPr/>
              <p:nvPr/>
            </p:nvSpPr>
            <p:spPr>
              <a:xfrm>
                <a:off x="7366890" y="4187471"/>
                <a:ext cx="276" cy="2897"/>
              </a:xfrm>
              <a:custGeom>
                <a:rect b="b" l="l" r="r" t="t"/>
                <a:pathLst>
                  <a:path extrusionOk="0" h="126" w="12">
                    <a:moveTo>
                      <a:pt x="1" y="0"/>
                    </a:moveTo>
                    <a:cubicBezTo>
                      <a:pt x="4" y="35"/>
                      <a:pt x="4" y="68"/>
                      <a:pt x="9" y="103"/>
                    </a:cubicBezTo>
                    <a:cubicBezTo>
                      <a:pt x="10" y="111"/>
                      <a:pt x="10" y="118"/>
                      <a:pt x="11" y="125"/>
                    </a:cubicBezTo>
                    <a:lnTo>
                      <a:pt x="11" y="125"/>
                    </a:lnTo>
                    <a:cubicBezTo>
                      <a:pt x="10" y="118"/>
                      <a:pt x="10" y="111"/>
                      <a:pt x="9" y="103"/>
                    </a:cubicBezTo>
                    <a:cubicBezTo>
                      <a:pt x="4" y="68"/>
                      <a:pt x="4" y="3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2" name="Google Shape;992;p55"/>
              <p:cNvSpPr/>
              <p:nvPr/>
            </p:nvSpPr>
            <p:spPr>
              <a:xfrm flipH="1">
                <a:off x="7978581" y="3010107"/>
                <a:ext cx="29407" cy="32258"/>
              </a:xfrm>
              <a:custGeom>
                <a:rect b="b" l="l" r="r" t="t"/>
                <a:pathLst>
                  <a:path extrusionOk="0" h="1403" w="1279">
                    <a:moveTo>
                      <a:pt x="618" y="1"/>
                    </a:moveTo>
                    <a:cubicBezTo>
                      <a:pt x="513" y="1"/>
                      <a:pt x="430" y="43"/>
                      <a:pt x="430" y="180"/>
                    </a:cubicBezTo>
                    <a:cubicBezTo>
                      <a:pt x="430" y="393"/>
                      <a:pt x="311" y="737"/>
                      <a:pt x="142" y="1000"/>
                    </a:cubicBezTo>
                    <a:cubicBezTo>
                      <a:pt x="0" y="1219"/>
                      <a:pt x="164" y="1403"/>
                      <a:pt x="349" y="1403"/>
                    </a:cubicBezTo>
                    <a:cubicBezTo>
                      <a:pt x="387" y="1403"/>
                      <a:pt x="426" y="1395"/>
                      <a:pt x="464" y="1378"/>
                    </a:cubicBezTo>
                    <a:cubicBezTo>
                      <a:pt x="684" y="1279"/>
                      <a:pt x="736" y="836"/>
                      <a:pt x="1008" y="508"/>
                    </a:cubicBezTo>
                    <a:cubicBezTo>
                      <a:pt x="1279" y="180"/>
                      <a:pt x="1001" y="89"/>
                      <a:pt x="803" y="32"/>
                    </a:cubicBezTo>
                    <a:cubicBezTo>
                      <a:pt x="742" y="14"/>
                      <a:pt x="677" y="1"/>
                      <a:pt x="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93" name="Google Shape;993;p55"/>
          <p:cNvGrpSpPr/>
          <p:nvPr/>
        </p:nvGrpSpPr>
        <p:grpSpPr>
          <a:xfrm>
            <a:off x="1219577" y="1478181"/>
            <a:ext cx="577036" cy="657894"/>
            <a:chOff x="1231652" y="3410156"/>
            <a:chExt cx="577036" cy="657894"/>
          </a:xfrm>
        </p:grpSpPr>
        <p:grpSp>
          <p:nvGrpSpPr>
            <p:cNvPr id="994" name="Google Shape;994;p55"/>
            <p:cNvGrpSpPr/>
            <p:nvPr/>
          </p:nvGrpSpPr>
          <p:grpSpPr>
            <a:xfrm flipH="1">
              <a:off x="1231652" y="3410156"/>
              <a:ext cx="577036" cy="657894"/>
              <a:chOff x="4156896" y="1734116"/>
              <a:chExt cx="452507" cy="515914"/>
            </a:xfrm>
          </p:grpSpPr>
          <p:sp>
            <p:nvSpPr>
              <p:cNvPr id="995" name="Google Shape;995;p55"/>
              <p:cNvSpPr/>
              <p:nvPr/>
            </p:nvSpPr>
            <p:spPr>
              <a:xfrm>
                <a:off x="4156896" y="1734116"/>
                <a:ext cx="452507" cy="515914"/>
              </a:xfrm>
              <a:custGeom>
                <a:rect b="b" l="l" r="r" t="t"/>
                <a:pathLst>
                  <a:path extrusionOk="0" h="16111" w="14132">
                    <a:moveTo>
                      <a:pt x="1" y="1"/>
                    </a:moveTo>
                    <a:cubicBezTo>
                      <a:pt x="2" y="828"/>
                      <a:pt x="3" y="1657"/>
                      <a:pt x="3" y="2484"/>
                    </a:cubicBezTo>
                    <a:cubicBezTo>
                      <a:pt x="3" y="6921"/>
                      <a:pt x="3" y="11358"/>
                      <a:pt x="3" y="15795"/>
                    </a:cubicBezTo>
                    <a:cubicBezTo>
                      <a:pt x="3" y="15900"/>
                      <a:pt x="2" y="16005"/>
                      <a:pt x="1" y="16109"/>
                    </a:cubicBezTo>
                    <a:lnTo>
                      <a:pt x="11305" y="16109"/>
                    </a:lnTo>
                    <a:cubicBezTo>
                      <a:pt x="11305" y="16063"/>
                      <a:pt x="11304" y="16015"/>
                      <a:pt x="11303" y="15968"/>
                    </a:cubicBezTo>
                    <a:cubicBezTo>
                      <a:pt x="11301" y="15640"/>
                      <a:pt x="11301" y="15640"/>
                      <a:pt x="10969" y="15640"/>
                    </a:cubicBezTo>
                    <a:lnTo>
                      <a:pt x="781" y="15640"/>
                    </a:lnTo>
                    <a:cubicBezTo>
                      <a:pt x="441" y="15640"/>
                      <a:pt x="441" y="15639"/>
                      <a:pt x="441" y="15299"/>
                    </a:cubicBezTo>
                    <a:cubicBezTo>
                      <a:pt x="440" y="10471"/>
                      <a:pt x="440" y="5642"/>
                      <a:pt x="441" y="813"/>
                    </a:cubicBezTo>
                    <a:cubicBezTo>
                      <a:pt x="441" y="470"/>
                      <a:pt x="441" y="470"/>
                      <a:pt x="779" y="470"/>
                    </a:cubicBezTo>
                    <a:lnTo>
                      <a:pt x="13337" y="470"/>
                    </a:lnTo>
                    <a:cubicBezTo>
                      <a:pt x="13692" y="470"/>
                      <a:pt x="13692" y="470"/>
                      <a:pt x="13692" y="828"/>
                    </a:cubicBezTo>
                    <a:cubicBezTo>
                      <a:pt x="13692" y="5605"/>
                      <a:pt x="13692" y="10381"/>
                      <a:pt x="13692" y="15158"/>
                    </a:cubicBezTo>
                    <a:cubicBezTo>
                      <a:pt x="13692" y="15613"/>
                      <a:pt x="13723" y="15641"/>
                      <a:pt x="13409" y="15641"/>
                    </a:cubicBezTo>
                    <a:cubicBezTo>
                      <a:pt x="13366" y="15641"/>
                      <a:pt x="13316" y="15640"/>
                      <a:pt x="13259" y="15640"/>
                    </a:cubicBezTo>
                    <a:cubicBezTo>
                      <a:pt x="13243" y="15640"/>
                      <a:pt x="13227" y="15640"/>
                      <a:pt x="13210" y="15640"/>
                    </a:cubicBezTo>
                    <a:cubicBezTo>
                      <a:pt x="13198" y="15640"/>
                      <a:pt x="13186" y="15640"/>
                      <a:pt x="13174" y="15640"/>
                    </a:cubicBezTo>
                    <a:cubicBezTo>
                      <a:pt x="13120" y="15640"/>
                      <a:pt x="13073" y="15640"/>
                      <a:pt x="13032" y="15640"/>
                    </a:cubicBezTo>
                    <a:cubicBezTo>
                      <a:pt x="12717" y="15640"/>
                      <a:pt x="12751" y="15666"/>
                      <a:pt x="12750" y="16110"/>
                    </a:cubicBezTo>
                    <a:cubicBezTo>
                      <a:pt x="13210" y="16110"/>
                      <a:pt x="13671" y="16110"/>
                      <a:pt x="14132" y="16109"/>
                    </a:cubicBezTo>
                    <a:cubicBezTo>
                      <a:pt x="14131" y="15282"/>
                      <a:pt x="14130" y="14454"/>
                      <a:pt x="14130" y="13627"/>
                    </a:cubicBezTo>
                    <a:cubicBezTo>
                      <a:pt x="14128" y="9189"/>
                      <a:pt x="14130" y="4752"/>
                      <a:pt x="14130" y="315"/>
                    </a:cubicBezTo>
                    <a:cubicBezTo>
                      <a:pt x="14130" y="211"/>
                      <a:pt x="14131" y="106"/>
                      <a:pt x="14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Google Shape;996;p55"/>
              <p:cNvSpPr/>
              <p:nvPr/>
            </p:nvSpPr>
            <p:spPr>
              <a:xfrm>
                <a:off x="4533931" y="2234980"/>
                <a:ext cx="15145" cy="15051"/>
              </a:xfrm>
              <a:custGeom>
                <a:rect b="b" l="l" r="r" t="t"/>
                <a:pathLst>
                  <a:path extrusionOk="0" h="470" w="473">
                    <a:moveTo>
                      <a:pt x="199" y="0"/>
                    </a:moveTo>
                    <a:cubicBezTo>
                      <a:pt x="107" y="0"/>
                      <a:pt x="16" y="8"/>
                      <a:pt x="8" y="143"/>
                    </a:cubicBezTo>
                    <a:cubicBezTo>
                      <a:pt x="2" y="251"/>
                      <a:pt x="3" y="360"/>
                      <a:pt x="1" y="469"/>
                    </a:cubicBezTo>
                    <a:lnTo>
                      <a:pt x="473" y="469"/>
                    </a:lnTo>
                    <a:cubicBezTo>
                      <a:pt x="471" y="360"/>
                      <a:pt x="472" y="251"/>
                      <a:pt x="466" y="143"/>
                    </a:cubicBezTo>
                    <a:cubicBezTo>
                      <a:pt x="457" y="8"/>
                      <a:pt x="367" y="0"/>
                      <a:pt x="274" y="0"/>
                    </a:cubicBezTo>
                    <a:cubicBezTo>
                      <a:pt x="262" y="0"/>
                      <a:pt x="249" y="0"/>
                      <a:pt x="237" y="0"/>
                    </a:cubicBezTo>
                    <a:cubicBezTo>
                      <a:pt x="224" y="0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97" name="Google Shape;997;p55"/>
            <p:cNvGrpSpPr/>
            <p:nvPr/>
          </p:nvGrpSpPr>
          <p:grpSpPr>
            <a:xfrm>
              <a:off x="1285018" y="3476145"/>
              <a:ext cx="470479" cy="525906"/>
              <a:chOff x="5626725" y="-368900"/>
              <a:chExt cx="355025" cy="396850"/>
            </a:xfrm>
          </p:grpSpPr>
          <p:sp>
            <p:nvSpPr>
              <p:cNvPr id="998" name="Google Shape;998;p55"/>
              <p:cNvSpPr/>
              <p:nvPr/>
            </p:nvSpPr>
            <p:spPr>
              <a:xfrm>
                <a:off x="5626725" y="-368900"/>
                <a:ext cx="355025" cy="396850"/>
              </a:xfrm>
              <a:custGeom>
                <a:rect b="b" l="l" r="r" t="t"/>
                <a:pathLst>
                  <a:path extrusionOk="0" h="15874" w="14201">
                    <a:moveTo>
                      <a:pt x="5963" y="526"/>
                    </a:moveTo>
                    <a:cubicBezTo>
                      <a:pt x="6183" y="526"/>
                      <a:pt x="6402" y="526"/>
                      <a:pt x="6622" y="526"/>
                    </a:cubicBezTo>
                    <a:cubicBezTo>
                      <a:pt x="6855" y="526"/>
                      <a:pt x="7087" y="526"/>
                      <a:pt x="7320" y="526"/>
                    </a:cubicBezTo>
                    <a:cubicBezTo>
                      <a:pt x="7607" y="526"/>
                      <a:pt x="7893" y="526"/>
                      <a:pt x="8180" y="528"/>
                    </a:cubicBezTo>
                    <a:cubicBezTo>
                      <a:pt x="8348" y="529"/>
                      <a:pt x="8367" y="564"/>
                      <a:pt x="8376" y="769"/>
                    </a:cubicBezTo>
                    <a:cubicBezTo>
                      <a:pt x="8403" y="1400"/>
                      <a:pt x="8679" y="1876"/>
                      <a:pt x="9255" y="2158"/>
                    </a:cubicBezTo>
                    <a:cubicBezTo>
                      <a:pt x="9458" y="2258"/>
                      <a:pt x="9670" y="2342"/>
                      <a:pt x="9884" y="2418"/>
                    </a:cubicBezTo>
                    <a:cubicBezTo>
                      <a:pt x="10506" y="2641"/>
                      <a:pt x="11143" y="2828"/>
                      <a:pt x="11751" y="3086"/>
                    </a:cubicBezTo>
                    <a:cubicBezTo>
                      <a:pt x="12149" y="3256"/>
                      <a:pt x="12526" y="3499"/>
                      <a:pt x="12875" y="3759"/>
                    </a:cubicBezTo>
                    <a:cubicBezTo>
                      <a:pt x="13389" y="4144"/>
                      <a:pt x="13547" y="4716"/>
                      <a:pt x="13584" y="5331"/>
                    </a:cubicBezTo>
                    <a:cubicBezTo>
                      <a:pt x="13713" y="7470"/>
                      <a:pt x="13391" y="9546"/>
                      <a:pt x="12706" y="11568"/>
                    </a:cubicBezTo>
                    <a:cubicBezTo>
                      <a:pt x="12440" y="12359"/>
                      <a:pt x="12085" y="13111"/>
                      <a:pt x="11602" y="13797"/>
                    </a:cubicBezTo>
                    <a:cubicBezTo>
                      <a:pt x="11571" y="13838"/>
                      <a:pt x="11540" y="13880"/>
                      <a:pt x="11508" y="13920"/>
                    </a:cubicBezTo>
                    <a:cubicBezTo>
                      <a:pt x="11500" y="13930"/>
                      <a:pt x="11482" y="13933"/>
                      <a:pt x="11460" y="13945"/>
                    </a:cubicBezTo>
                    <a:cubicBezTo>
                      <a:pt x="11444" y="13926"/>
                      <a:pt x="11421" y="13910"/>
                      <a:pt x="11415" y="13890"/>
                    </a:cubicBezTo>
                    <a:cubicBezTo>
                      <a:pt x="11243" y="13262"/>
                      <a:pt x="11012" y="12653"/>
                      <a:pt x="10937" y="11999"/>
                    </a:cubicBezTo>
                    <a:cubicBezTo>
                      <a:pt x="10805" y="10867"/>
                      <a:pt x="11009" y="9796"/>
                      <a:pt x="11394" y="8734"/>
                    </a:cubicBezTo>
                    <a:cubicBezTo>
                      <a:pt x="11658" y="8007"/>
                      <a:pt x="11838" y="7251"/>
                      <a:pt x="12054" y="6507"/>
                    </a:cubicBezTo>
                    <a:cubicBezTo>
                      <a:pt x="12070" y="6452"/>
                      <a:pt x="12093" y="6384"/>
                      <a:pt x="12072" y="6341"/>
                    </a:cubicBezTo>
                    <a:cubicBezTo>
                      <a:pt x="12033" y="6260"/>
                      <a:pt x="11978" y="6158"/>
                      <a:pt x="11905" y="6130"/>
                    </a:cubicBezTo>
                    <a:cubicBezTo>
                      <a:pt x="11892" y="6126"/>
                      <a:pt x="11878" y="6123"/>
                      <a:pt x="11862" y="6123"/>
                    </a:cubicBezTo>
                    <a:cubicBezTo>
                      <a:pt x="11797" y="6123"/>
                      <a:pt x="11713" y="6160"/>
                      <a:pt x="11664" y="6201"/>
                    </a:cubicBezTo>
                    <a:cubicBezTo>
                      <a:pt x="11609" y="6248"/>
                      <a:pt x="11585" y="6344"/>
                      <a:pt x="11567" y="6422"/>
                    </a:cubicBezTo>
                    <a:cubicBezTo>
                      <a:pt x="11374" y="7264"/>
                      <a:pt x="11111" y="8085"/>
                      <a:pt x="10817" y="8897"/>
                    </a:cubicBezTo>
                    <a:cubicBezTo>
                      <a:pt x="10283" y="10370"/>
                      <a:pt x="10247" y="11859"/>
                      <a:pt x="10736" y="13352"/>
                    </a:cubicBezTo>
                    <a:cubicBezTo>
                      <a:pt x="10909" y="13880"/>
                      <a:pt x="11026" y="14418"/>
                      <a:pt x="11068" y="14971"/>
                    </a:cubicBezTo>
                    <a:cubicBezTo>
                      <a:pt x="11070" y="15003"/>
                      <a:pt x="11072" y="15034"/>
                      <a:pt x="11072" y="15064"/>
                    </a:cubicBezTo>
                    <a:cubicBezTo>
                      <a:pt x="11078" y="15325"/>
                      <a:pt x="11054" y="15351"/>
                      <a:pt x="10796" y="15351"/>
                    </a:cubicBezTo>
                    <a:lnTo>
                      <a:pt x="3356" y="15351"/>
                    </a:lnTo>
                    <a:cubicBezTo>
                      <a:pt x="3089" y="15351"/>
                      <a:pt x="3061" y="15325"/>
                      <a:pt x="3074" y="15056"/>
                    </a:cubicBezTo>
                    <a:cubicBezTo>
                      <a:pt x="3104" y="14490"/>
                      <a:pt x="3211" y="13939"/>
                      <a:pt x="3395" y="13403"/>
                    </a:cubicBezTo>
                    <a:cubicBezTo>
                      <a:pt x="3641" y="12687"/>
                      <a:pt x="3758" y="11949"/>
                      <a:pt x="3751" y="11194"/>
                    </a:cubicBezTo>
                    <a:cubicBezTo>
                      <a:pt x="3743" y="10328"/>
                      <a:pt x="3550" y="9500"/>
                      <a:pt x="3260" y="8683"/>
                    </a:cubicBezTo>
                    <a:cubicBezTo>
                      <a:pt x="3000" y="7949"/>
                      <a:pt x="2804" y="7192"/>
                      <a:pt x="2587" y="6443"/>
                    </a:cubicBezTo>
                    <a:cubicBezTo>
                      <a:pt x="2525" y="6231"/>
                      <a:pt x="2444" y="6120"/>
                      <a:pt x="2318" y="6120"/>
                    </a:cubicBezTo>
                    <a:cubicBezTo>
                      <a:pt x="2301" y="6120"/>
                      <a:pt x="2284" y="6122"/>
                      <a:pt x="2265" y="6126"/>
                    </a:cubicBezTo>
                    <a:cubicBezTo>
                      <a:pt x="2098" y="6164"/>
                      <a:pt x="2044" y="6306"/>
                      <a:pt x="2102" y="6560"/>
                    </a:cubicBezTo>
                    <a:cubicBezTo>
                      <a:pt x="2292" y="7386"/>
                      <a:pt x="2533" y="8198"/>
                      <a:pt x="2837" y="8991"/>
                    </a:cubicBezTo>
                    <a:cubicBezTo>
                      <a:pt x="3129" y="9752"/>
                      <a:pt x="3266" y="10545"/>
                      <a:pt x="3255" y="11358"/>
                    </a:cubicBezTo>
                    <a:cubicBezTo>
                      <a:pt x="3244" y="12134"/>
                      <a:pt x="3068" y="12884"/>
                      <a:pt x="2810" y="13613"/>
                    </a:cubicBezTo>
                    <a:cubicBezTo>
                      <a:pt x="2775" y="13711"/>
                      <a:pt x="2749" y="13810"/>
                      <a:pt x="2717" y="13908"/>
                    </a:cubicBezTo>
                    <a:cubicBezTo>
                      <a:pt x="2713" y="13921"/>
                      <a:pt x="2694" y="13928"/>
                      <a:pt x="2667" y="13949"/>
                    </a:cubicBezTo>
                    <a:cubicBezTo>
                      <a:pt x="2625" y="13898"/>
                      <a:pt x="2582" y="13850"/>
                      <a:pt x="2545" y="13797"/>
                    </a:cubicBezTo>
                    <a:cubicBezTo>
                      <a:pt x="1840" y="12781"/>
                      <a:pt x="1415" y="11643"/>
                      <a:pt x="1097" y="10458"/>
                    </a:cubicBezTo>
                    <a:cubicBezTo>
                      <a:pt x="820" y="9422"/>
                      <a:pt x="649" y="8366"/>
                      <a:pt x="569" y="7298"/>
                    </a:cubicBezTo>
                    <a:cubicBezTo>
                      <a:pt x="513" y="6550"/>
                      <a:pt x="503" y="5803"/>
                      <a:pt x="590" y="5055"/>
                    </a:cubicBezTo>
                    <a:cubicBezTo>
                      <a:pt x="666" y="4395"/>
                      <a:pt x="995" y="3911"/>
                      <a:pt x="1535" y="3546"/>
                    </a:cubicBezTo>
                    <a:cubicBezTo>
                      <a:pt x="2031" y="3209"/>
                      <a:pt x="2577" y="2979"/>
                      <a:pt x="3140" y="2784"/>
                    </a:cubicBezTo>
                    <a:cubicBezTo>
                      <a:pt x="3653" y="2607"/>
                      <a:pt x="4169" y="2439"/>
                      <a:pt x="4679" y="2258"/>
                    </a:cubicBezTo>
                    <a:cubicBezTo>
                      <a:pt x="5225" y="2064"/>
                      <a:pt x="5583" y="1688"/>
                      <a:pt x="5726" y="1123"/>
                    </a:cubicBezTo>
                    <a:cubicBezTo>
                      <a:pt x="5758" y="994"/>
                      <a:pt x="5764" y="857"/>
                      <a:pt x="5769" y="724"/>
                    </a:cubicBezTo>
                    <a:cubicBezTo>
                      <a:pt x="5773" y="589"/>
                      <a:pt x="5825" y="526"/>
                      <a:pt x="5963" y="526"/>
                    </a:cubicBezTo>
                    <a:close/>
                    <a:moveTo>
                      <a:pt x="5491" y="0"/>
                    </a:moveTo>
                    <a:cubicBezTo>
                      <a:pt x="5255" y="117"/>
                      <a:pt x="5234" y="161"/>
                      <a:pt x="5261" y="424"/>
                    </a:cubicBezTo>
                    <a:cubicBezTo>
                      <a:pt x="5273" y="542"/>
                      <a:pt x="5282" y="663"/>
                      <a:pt x="5272" y="780"/>
                    </a:cubicBezTo>
                    <a:cubicBezTo>
                      <a:pt x="5239" y="1198"/>
                      <a:pt x="5085" y="1547"/>
                      <a:pt x="4669" y="1713"/>
                    </a:cubicBezTo>
                    <a:cubicBezTo>
                      <a:pt x="4315" y="1854"/>
                      <a:pt x="3956" y="1990"/>
                      <a:pt x="3595" y="2109"/>
                    </a:cubicBezTo>
                    <a:cubicBezTo>
                      <a:pt x="2804" y="2369"/>
                      <a:pt x="2013" y="2630"/>
                      <a:pt x="1313" y="3099"/>
                    </a:cubicBezTo>
                    <a:cubicBezTo>
                      <a:pt x="626" y="3558"/>
                      <a:pt x="185" y="4172"/>
                      <a:pt x="89" y="5016"/>
                    </a:cubicBezTo>
                    <a:cubicBezTo>
                      <a:pt x="10" y="5706"/>
                      <a:pt x="0" y="6397"/>
                      <a:pt x="45" y="7087"/>
                    </a:cubicBezTo>
                    <a:cubicBezTo>
                      <a:pt x="109" y="8111"/>
                      <a:pt x="256" y="9122"/>
                      <a:pt x="500" y="10118"/>
                    </a:cubicBezTo>
                    <a:cubicBezTo>
                      <a:pt x="894" y="11727"/>
                      <a:pt x="1456" y="13261"/>
                      <a:pt x="2511" y="14573"/>
                    </a:cubicBezTo>
                    <a:cubicBezTo>
                      <a:pt x="2561" y="14636"/>
                      <a:pt x="2586" y="14731"/>
                      <a:pt x="2590" y="14813"/>
                    </a:cubicBezTo>
                    <a:cubicBezTo>
                      <a:pt x="2598" y="14978"/>
                      <a:pt x="2579" y="15142"/>
                      <a:pt x="2579" y="15308"/>
                    </a:cubicBezTo>
                    <a:cubicBezTo>
                      <a:pt x="2578" y="15808"/>
                      <a:pt x="2643" y="15873"/>
                      <a:pt x="3137" y="15873"/>
                    </a:cubicBezTo>
                    <a:cubicBezTo>
                      <a:pt x="4450" y="15873"/>
                      <a:pt x="5762" y="15874"/>
                      <a:pt x="7074" y="15874"/>
                    </a:cubicBezTo>
                    <a:cubicBezTo>
                      <a:pt x="8387" y="15874"/>
                      <a:pt x="9699" y="15873"/>
                      <a:pt x="11011" y="15873"/>
                    </a:cubicBezTo>
                    <a:cubicBezTo>
                      <a:pt x="11040" y="15873"/>
                      <a:pt x="11069" y="15873"/>
                      <a:pt x="11098" y="15873"/>
                    </a:cubicBezTo>
                    <a:cubicBezTo>
                      <a:pt x="11141" y="15873"/>
                      <a:pt x="11184" y="15872"/>
                      <a:pt x="11227" y="15869"/>
                    </a:cubicBezTo>
                    <a:cubicBezTo>
                      <a:pt x="11451" y="15850"/>
                      <a:pt x="11548" y="15759"/>
                      <a:pt x="11560" y="15538"/>
                    </a:cubicBezTo>
                    <a:cubicBezTo>
                      <a:pt x="11571" y="15327"/>
                      <a:pt x="11578" y="15113"/>
                      <a:pt x="11557" y="14904"/>
                    </a:cubicBezTo>
                    <a:cubicBezTo>
                      <a:pt x="11542" y="14745"/>
                      <a:pt x="11593" y="14633"/>
                      <a:pt x="11679" y="14505"/>
                    </a:cubicBezTo>
                    <a:cubicBezTo>
                      <a:pt x="11986" y="14048"/>
                      <a:pt x="12309" y="13597"/>
                      <a:pt x="12570" y="13112"/>
                    </a:cubicBezTo>
                    <a:cubicBezTo>
                      <a:pt x="13112" y="12104"/>
                      <a:pt x="13448" y="11018"/>
                      <a:pt x="13695" y="9904"/>
                    </a:cubicBezTo>
                    <a:cubicBezTo>
                      <a:pt x="14036" y="8364"/>
                      <a:pt x="14201" y="6810"/>
                      <a:pt x="14082" y="5230"/>
                    </a:cubicBezTo>
                    <a:cubicBezTo>
                      <a:pt x="14009" y="4253"/>
                      <a:pt x="13548" y="3538"/>
                      <a:pt x="12727" y="3029"/>
                    </a:cubicBezTo>
                    <a:cubicBezTo>
                      <a:pt x="12022" y="2591"/>
                      <a:pt x="11240" y="2339"/>
                      <a:pt x="10461" y="2078"/>
                    </a:cubicBezTo>
                    <a:cubicBezTo>
                      <a:pt x="10095" y="1955"/>
                      <a:pt x="9734" y="1813"/>
                      <a:pt x="9380" y="1661"/>
                    </a:cubicBezTo>
                    <a:cubicBezTo>
                      <a:pt x="9271" y="1614"/>
                      <a:pt x="9175" y="1519"/>
                      <a:pt x="9099" y="1426"/>
                    </a:cubicBezTo>
                    <a:cubicBezTo>
                      <a:pt x="8859" y="1132"/>
                      <a:pt x="8846" y="782"/>
                      <a:pt x="8884" y="424"/>
                    </a:cubicBezTo>
                    <a:cubicBezTo>
                      <a:pt x="8912" y="161"/>
                      <a:pt x="8891" y="117"/>
                      <a:pt x="86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9" name="Google Shape;999;p55"/>
              <p:cNvSpPr/>
              <p:nvPr/>
            </p:nvSpPr>
            <p:spPr>
              <a:xfrm>
                <a:off x="5783375" y="-235875"/>
                <a:ext cx="41450" cy="150750"/>
              </a:xfrm>
              <a:custGeom>
                <a:rect b="b" l="l" r="r" t="t"/>
                <a:pathLst>
                  <a:path extrusionOk="0" h="6030" w="1658">
                    <a:moveTo>
                      <a:pt x="806" y="4987"/>
                    </a:moveTo>
                    <a:cubicBezTo>
                      <a:pt x="809" y="4987"/>
                      <a:pt x="813" y="4987"/>
                      <a:pt x="817" y="4988"/>
                    </a:cubicBezTo>
                    <a:cubicBezTo>
                      <a:pt x="964" y="4994"/>
                      <a:pt x="1079" y="5113"/>
                      <a:pt x="1078" y="5259"/>
                    </a:cubicBezTo>
                    <a:cubicBezTo>
                      <a:pt x="1076" y="5419"/>
                      <a:pt x="966" y="5528"/>
                      <a:pt x="806" y="5528"/>
                    </a:cubicBezTo>
                    <a:cubicBezTo>
                      <a:pt x="806" y="5528"/>
                      <a:pt x="805" y="5528"/>
                      <a:pt x="804" y="5528"/>
                    </a:cubicBezTo>
                    <a:cubicBezTo>
                      <a:pt x="645" y="5527"/>
                      <a:pt x="534" y="5414"/>
                      <a:pt x="535" y="5253"/>
                    </a:cubicBezTo>
                    <a:cubicBezTo>
                      <a:pt x="536" y="5107"/>
                      <a:pt x="658" y="4987"/>
                      <a:pt x="806" y="4987"/>
                    </a:cubicBezTo>
                    <a:close/>
                    <a:moveTo>
                      <a:pt x="809" y="1"/>
                    </a:moveTo>
                    <a:cubicBezTo>
                      <a:pt x="806" y="1"/>
                      <a:pt x="804" y="1"/>
                      <a:pt x="801" y="1"/>
                    </a:cubicBezTo>
                    <a:cubicBezTo>
                      <a:pt x="679" y="3"/>
                      <a:pt x="598" y="77"/>
                      <a:pt x="574" y="197"/>
                    </a:cubicBezTo>
                    <a:cubicBezTo>
                      <a:pt x="559" y="272"/>
                      <a:pt x="560" y="351"/>
                      <a:pt x="560" y="428"/>
                    </a:cubicBezTo>
                    <a:cubicBezTo>
                      <a:pt x="559" y="1714"/>
                      <a:pt x="558" y="3001"/>
                      <a:pt x="561" y="4287"/>
                    </a:cubicBezTo>
                    <a:cubicBezTo>
                      <a:pt x="561" y="4434"/>
                      <a:pt x="523" y="4533"/>
                      <a:pt x="393" y="4622"/>
                    </a:cubicBezTo>
                    <a:cubicBezTo>
                      <a:pt x="135" y="4795"/>
                      <a:pt x="1" y="5044"/>
                      <a:pt x="43" y="5365"/>
                    </a:cubicBezTo>
                    <a:cubicBezTo>
                      <a:pt x="88" y="5701"/>
                      <a:pt x="361" y="5981"/>
                      <a:pt x="676" y="6021"/>
                    </a:cubicBezTo>
                    <a:cubicBezTo>
                      <a:pt x="719" y="6027"/>
                      <a:pt x="761" y="6030"/>
                      <a:pt x="802" y="6030"/>
                    </a:cubicBezTo>
                    <a:cubicBezTo>
                      <a:pt x="1138" y="6030"/>
                      <a:pt x="1404" y="5850"/>
                      <a:pt x="1531" y="5532"/>
                    </a:cubicBezTo>
                    <a:cubicBezTo>
                      <a:pt x="1658" y="5211"/>
                      <a:pt x="1550" y="4842"/>
                      <a:pt x="1237" y="4633"/>
                    </a:cubicBezTo>
                    <a:cubicBezTo>
                      <a:pt x="1089" y="4534"/>
                      <a:pt x="1050" y="4423"/>
                      <a:pt x="1051" y="4260"/>
                    </a:cubicBezTo>
                    <a:cubicBezTo>
                      <a:pt x="1057" y="3614"/>
                      <a:pt x="1053" y="2968"/>
                      <a:pt x="1053" y="2323"/>
                    </a:cubicBezTo>
                    <a:cubicBezTo>
                      <a:pt x="1053" y="1682"/>
                      <a:pt x="1054" y="1041"/>
                      <a:pt x="1053" y="400"/>
                    </a:cubicBezTo>
                    <a:cubicBezTo>
                      <a:pt x="1053" y="333"/>
                      <a:pt x="1054" y="264"/>
                      <a:pt x="1041" y="200"/>
                    </a:cubicBezTo>
                    <a:cubicBezTo>
                      <a:pt x="1015" y="76"/>
                      <a:pt x="934" y="1"/>
                      <a:pt x="8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55"/>
              <p:cNvSpPr/>
              <p:nvPr/>
            </p:nvSpPr>
            <p:spPr>
              <a:xfrm>
                <a:off x="5843075" y="-157125"/>
                <a:ext cx="32900" cy="105650"/>
              </a:xfrm>
              <a:custGeom>
                <a:rect b="b" l="l" r="r" t="t"/>
                <a:pathLst>
                  <a:path extrusionOk="0" h="4226" w="1316">
                    <a:moveTo>
                      <a:pt x="299" y="1"/>
                    </a:moveTo>
                    <a:cubicBezTo>
                      <a:pt x="239" y="1"/>
                      <a:pt x="177" y="31"/>
                      <a:pt x="122" y="84"/>
                    </a:cubicBezTo>
                    <a:cubicBezTo>
                      <a:pt x="32" y="172"/>
                      <a:pt x="22" y="272"/>
                      <a:pt x="96" y="376"/>
                    </a:cubicBezTo>
                    <a:cubicBezTo>
                      <a:pt x="132" y="428"/>
                      <a:pt x="169" y="476"/>
                      <a:pt x="210" y="523"/>
                    </a:cubicBezTo>
                    <a:cubicBezTo>
                      <a:pt x="977" y="1409"/>
                      <a:pt x="1019" y="2642"/>
                      <a:pt x="313" y="3577"/>
                    </a:cubicBezTo>
                    <a:cubicBezTo>
                      <a:pt x="241" y="3672"/>
                      <a:pt x="156" y="3756"/>
                      <a:pt x="92" y="3855"/>
                    </a:cubicBezTo>
                    <a:cubicBezTo>
                      <a:pt x="0" y="4000"/>
                      <a:pt x="66" y="4171"/>
                      <a:pt x="224" y="4216"/>
                    </a:cubicBezTo>
                    <a:cubicBezTo>
                      <a:pt x="249" y="4223"/>
                      <a:pt x="273" y="4226"/>
                      <a:pt x="295" y="4226"/>
                    </a:cubicBezTo>
                    <a:cubicBezTo>
                      <a:pt x="393" y="4226"/>
                      <a:pt x="468" y="4164"/>
                      <a:pt x="535" y="4089"/>
                    </a:cubicBezTo>
                    <a:cubicBezTo>
                      <a:pt x="1033" y="3526"/>
                      <a:pt x="1313" y="2878"/>
                      <a:pt x="1304" y="2077"/>
                    </a:cubicBezTo>
                    <a:cubicBezTo>
                      <a:pt x="1316" y="1541"/>
                      <a:pt x="1152" y="1014"/>
                      <a:pt x="837" y="537"/>
                    </a:cubicBezTo>
                    <a:cubicBezTo>
                      <a:pt x="726" y="366"/>
                      <a:pt x="586" y="210"/>
                      <a:pt x="441" y="65"/>
                    </a:cubicBezTo>
                    <a:cubicBezTo>
                      <a:pt x="398" y="21"/>
                      <a:pt x="349" y="1"/>
                      <a:pt x="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1" name="Google Shape;1001;p55"/>
              <p:cNvSpPr/>
              <p:nvPr/>
            </p:nvSpPr>
            <p:spPr>
              <a:xfrm>
                <a:off x="5731150" y="-157125"/>
                <a:ext cx="32450" cy="104975"/>
              </a:xfrm>
              <a:custGeom>
                <a:rect b="b" l="l" r="r" t="t"/>
                <a:pathLst>
                  <a:path extrusionOk="0" h="4199" w="1298">
                    <a:moveTo>
                      <a:pt x="1031" y="1"/>
                    </a:moveTo>
                    <a:cubicBezTo>
                      <a:pt x="984" y="1"/>
                      <a:pt x="937" y="18"/>
                      <a:pt x="891" y="50"/>
                    </a:cubicBezTo>
                    <a:cubicBezTo>
                      <a:pt x="820" y="100"/>
                      <a:pt x="756" y="163"/>
                      <a:pt x="700" y="231"/>
                    </a:cubicBezTo>
                    <a:cubicBezTo>
                      <a:pt x="249" y="780"/>
                      <a:pt x="0" y="1405"/>
                      <a:pt x="13" y="2277"/>
                    </a:cubicBezTo>
                    <a:cubicBezTo>
                      <a:pt x="13" y="2864"/>
                      <a:pt x="277" y="3545"/>
                      <a:pt x="776" y="4081"/>
                    </a:cubicBezTo>
                    <a:cubicBezTo>
                      <a:pt x="819" y="4129"/>
                      <a:pt x="878" y="4190"/>
                      <a:pt x="935" y="4196"/>
                    </a:cubicBezTo>
                    <a:cubicBezTo>
                      <a:pt x="953" y="4198"/>
                      <a:pt x="972" y="4199"/>
                      <a:pt x="992" y="4199"/>
                    </a:cubicBezTo>
                    <a:cubicBezTo>
                      <a:pt x="1064" y="4199"/>
                      <a:pt x="1143" y="4185"/>
                      <a:pt x="1184" y="4145"/>
                    </a:cubicBezTo>
                    <a:cubicBezTo>
                      <a:pt x="1235" y="4094"/>
                      <a:pt x="1246" y="3979"/>
                      <a:pt x="1238" y="3896"/>
                    </a:cubicBezTo>
                    <a:cubicBezTo>
                      <a:pt x="1233" y="3839"/>
                      <a:pt x="1173" y="3782"/>
                      <a:pt x="1128" y="3733"/>
                    </a:cubicBezTo>
                    <a:cubicBezTo>
                      <a:pt x="353" y="2889"/>
                      <a:pt x="291" y="1580"/>
                      <a:pt x="984" y="665"/>
                    </a:cubicBezTo>
                    <a:cubicBezTo>
                      <a:pt x="1058" y="566"/>
                      <a:pt x="1143" y="475"/>
                      <a:pt x="1217" y="376"/>
                    </a:cubicBezTo>
                    <a:cubicBezTo>
                      <a:pt x="1298" y="269"/>
                      <a:pt x="1282" y="162"/>
                      <a:pt x="1188" y="70"/>
                    </a:cubicBezTo>
                    <a:cubicBezTo>
                      <a:pt x="1139" y="23"/>
                      <a:pt x="1086" y="1"/>
                      <a:pt x="1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2" name="Google Shape;1002;p55"/>
              <p:cNvSpPr/>
              <p:nvPr/>
            </p:nvSpPr>
            <p:spPr>
              <a:xfrm>
                <a:off x="5730750" y="-275550"/>
                <a:ext cx="45775" cy="97725"/>
              </a:xfrm>
              <a:custGeom>
                <a:rect b="b" l="l" r="r" t="t"/>
                <a:pathLst>
                  <a:path extrusionOk="0" h="3909" w="1831">
                    <a:moveTo>
                      <a:pt x="1592" y="0"/>
                    </a:moveTo>
                    <a:cubicBezTo>
                      <a:pt x="1467" y="0"/>
                      <a:pt x="1358" y="106"/>
                      <a:pt x="1340" y="255"/>
                    </a:cubicBezTo>
                    <a:cubicBezTo>
                      <a:pt x="1331" y="321"/>
                      <a:pt x="1332" y="389"/>
                      <a:pt x="1332" y="456"/>
                    </a:cubicBezTo>
                    <a:cubicBezTo>
                      <a:pt x="1332" y="1034"/>
                      <a:pt x="1334" y="1613"/>
                      <a:pt x="1331" y="2190"/>
                    </a:cubicBezTo>
                    <a:cubicBezTo>
                      <a:pt x="1329" y="2779"/>
                      <a:pt x="1102" y="3107"/>
                      <a:pt x="551" y="3325"/>
                    </a:cubicBezTo>
                    <a:cubicBezTo>
                      <a:pt x="469" y="3357"/>
                      <a:pt x="385" y="3382"/>
                      <a:pt x="302" y="3408"/>
                    </a:cubicBezTo>
                    <a:cubicBezTo>
                      <a:pt x="82" y="3476"/>
                      <a:pt x="0" y="3582"/>
                      <a:pt x="46" y="3743"/>
                    </a:cubicBezTo>
                    <a:cubicBezTo>
                      <a:pt x="78" y="3853"/>
                      <a:pt x="151" y="3909"/>
                      <a:pt x="271" y="3909"/>
                    </a:cubicBezTo>
                    <a:cubicBezTo>
                      <a:pt x="320" y="3909"/>
                      <a:pt x="378" y="3899"/>
                      <a:pt x="443" y="3879"/>
                    </a:cubicBezTo>
                    <a:cubicBezTo>
                      <a:pt x="581" y="3839"/>
                      <a:pt x="720" y="3794"/>
                      <a:pt x="852" y="3736"/>
                    </a:cubicBezTo>
                    <a:cubicBezTo>
                      <a:pt x="1375" y="3505"/>
                      <a:pt x="1731" y="3122"/>
                      <a:pt x="1790" y="2542"/>
                    </a:cubicBezTo>
                    <a:cubicBezTo>
                      <a:pt x="1831" y="2140"/>
                      <a:pt x="1797" y="1729"/>
                      <a:pt x="1797" y="1322"/>
                    </a:cubicBezTo>
                    <a:lnTo>
                      <a:pt x="1823" y="1322"/>
                    </a:lnTo>
                    <a:cubicBezTo>
                      <a:pt x="1823" y="971"/>
                      <a:pt x="1827" y="620"/>
                      <a:pt x="1822" y="269"/>
                    </a:cubicBezTo>
                    <a:cubicBezTo>
                      <a:pt x="1819" y="102"/>
                      <a:pt x="1731" y="5"/>
                      <a:pt x="1601" y="0"/>
                    </a:cubicBezTo>
                    <a:cubicBezTo>
                      <a:pt x="1598" y="0"/>
                      <a:pt x="1595" y="0"/>
                      <a:pt x="1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3" name="Google Shape;1003;p55"/>
              <p:cNvSpPr/>
              <p:nvPr/>
            </p:nvSpPr>
            <p:spPr>
              <a:xfrm>
                <a:off x="5830200" y="-275525"/>
                <a:ext cx="45925" cy="97850"/>
              </a:xfrm>
              <a:custGeom>
                <a:rect b="b" l="l" r="r" t="t"/>
                <a:pathLst>
                  <a:path extrusionOk="0" h="3914" w="1837">
                    <a:moveTo>
                      <a:pt x="259" y="0"/>
                    </a:moveTo>
                    <a:cubicBezTo>
                      <a:pt x="250" y="0"/>
                      <a:pt x="241" y="1"/>
                      <a:pt x="232" y="2"/>
                    </a:cubicBezTo>
                    <a:cubicBezTo>
                      <a:pt x="106" y="13"/>
                      <a:pt x="44" y="98"/>
                      <a:pt x="27" y="218"/>
                    </a:cubicBezTo>
                    <a:cubicBezTo>
                      <a:pt x="22" y="249"/>
                      <a:pt x="20" y="280"/>
                      <a:pt x="20" y="311"/>
                    </a:cubicBezTo>
                    <a:cubicBezTo>
                      <a:pt x="20" y="977"/>
                      <a:pt x="1" y="1644"/>
                      <a:pt x="26" y="2309"/>
                    </a:cubicBezTo>
                    <a:cubicBezTo>
                      <a:pt x="62" y="3273"/>
                      <a:pt x="681" y="3722"/>
                      <a:pt x="1535" y="3908"/>
                    </a:cubicBezTo>
                    <a:cubicBezTo>
                      <a:pt x="1554" y="3912"/>
                      <a:pt x="1573" y="3914"/>
                      <a:pt x="1591" y="3914"/>
                    </a:cubicBezTo>
                    <a:cubicBezTo>
                      <a:pt x="1690" y="3914"/>
                      <a:pt x="1765" y="3853"/>
                      <a:pt x="1797" y="3745"/>
                    </a:cubicBezTo>
                    <a:cubicBezTo>
                      <a:pt x="1837" y="3612"/>
                      <a:pt x="1790" y="3510"/>
                      <a:pt x="1663" y="3453"/>
                    </a:cubicBezTo>
                    <a:cubicBezTo>
                      <a:pt x="1593" y="3421"/>
                      <a:pt x="1517" y="3402"/>
                      <a:pt x="1443" y="3379"/>
                    </a:cubicBezTo>
                    <a:cubicBezTo>
                      <a:pt x="770" y="3168"/>
                      <a:pt x="514" y="2821"/>
                      <a:pt x="513" y="2116"/>
                    </a:cubicBezTo>
                    <a:cubicBezTo>
                      <a:pt x="513" y="1847"/>
                      <a:pt x="513" y="1579"/>
                      <a:pt x="513" y="1311"/>
                    </a:cubicBezTo>
                    <a:cubicBezTo>
                      <a:pt x="513" y="1001"/>
                      <a:pt x="514" y="691"/>
                      <a:pt x="512" y="381"/>
                    </a:cubicBezTo>
                    <a:cubicBezTo>
                      <a:pt x="511" y="310"/>
                      <a:pt x="507" y="234"/>
                      <a:pt x="483" y="168"/>
                    </a:cubicBezTo>
                    <a:cubicBezTo>
                      <a:pt x="445" y="66"/>
                      <a:pt x="368" y="0"/>
                      <a:pt x="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4" name="Google Shape;1004;p55"/>
              <p:cNvSpPr/>
              <p:nvPr/>
            </p:nvSpPr>
            <p:spPr>
              <a:xfrm>
                <a:off x="5744275" y="-50850"/>
                <a:ext cx="52700" cy="45250"/>
              </a:xfrm>
              <a:custGeom>
                <a:rect b="b" l="l" r="r" t="t"/>
                <a:pathLst>
                  <a:path extrusionOk="0" h="1810" w="2108">
                    <a:moveTo>
                      <a:pt x="1847" y="0"/>
                    </a:moveTo>
                    <a:cubicBezTo>
                      <a:pt x="1824" y="0"/>
                      <a:pt x="1800" y="3"/>
                      <a:pt x="1774" y="9"/>
                    </a:cubicBezTo>
                    <a:cubicBezTo>
                      <a:pt x="1432" y="86"/>
                      <a:pt x="1091" y="168"/>
                      <a:pt x="753" y="264"/>
                    </a:cubicBezTo>
                    <a:cubicBezTo>
                      <a:pt x="554" y="320"/>
                      <a:pt x="495" y="486"/>
                      <a:pt x="595" y="667"/>
                    </a:cubicBezTo>
                    <a:cubicBezTo>
                      <a:pt x="637" y="743"/>
                      <a:pt x="689" y="815"/>
                      <a:pt x="737" y="888"/>
                    </a:cubicBezTo>
                    <a:cubicBezTo>
                      <a:pt x="909" y="1147"/>
                      <a:pt x="909" y="1147"/>
                      <a:pt x="615" y="1222"/>
                    </a:cubicBezTo>
                    <a:cubicBezTo>
                      <a:pt x="469" y="1258"/>
                      <a:pt x="322" y="1289"/>
                      <a:pt x="182" y="1339"/>
                    </a:cubicBezTo>
                    <a:cubicBezTo>
                      <a:pt x="54" y="1384"/>
                      <a:pt x="0" y="1489"/>
                      <a:pt x="30" y="1624"/>
                    </a:cubicBezTo>
                    <a:cubicBezTo>
                      <a:pt x="57" y="1748"/>
                      <a:pt x="146" y="1799"/>
                      <a:pt x="325" y="1810"/>
                    </a:cubicBezTo>
                    <a:cubicBezTo>
                      <a:pt x="655" y="1720"/>
                      <a:pt x="1040" y="1625"/>
                      <a:pt x="1419" y="1508"/>
                    </a:cubicBezTo>
                    <a:cubicBezTo>
                      <a:pt x="1555" y="1466"/>
                      <a:pt x="1591" y="1320"/>
                      <a:pt x="1518" y="1183"/>
                    </a:cubicBezTo>
                    <a:cubicBezTo>
                      <a:pt x="1453" y="1060"/>
                      <a:pt x="1371" y="947"/>
                      <a:pt x="1296" y="829"/>
                    </a:cubicBezTo>
                    <a:cubicBezTo>
                      <a:pt x="1204" y="685"/>
                      <a:pt x="1211" y="663"/>
                      <a:pt x="1372" y="620"/>
                    </a:cubicBezTo>
                    <a:cubicBezTo>
                      <a:pt x="1547" y="572"/>
                      <a:pt x="1723" y="535"/>
                      <a:pt x="1895" y="479"/>
                    </a:cubicBezTo>
                    <a:cubicBezTo>
                      <a:pt x="2043" y="432"/>
                      <a:pt x="2108" y="311"/>
                      <a:pt x="2075" y="181"/>
                    </a:cubicBezTo>
                    <a:cubicBezTo>
                      <a:pt x="2049" y="72"/>
                      <a:pt x="1964" y="0"/>
                      <a:pt x="1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5" name="Google Shape;1005;p55"/>
              <p:cNvSpPr/>
              <p:nvPr/>
            </p:nvSpPr>
            <p:spPr>
              <a:xfrm>
                <a:off x="5809600" y="-50750"/>
                <a:ext cx="53350" cy="45000"/>
              </a:xfrm>
              <a:custGeom>
                <a:rect b="b" l="l" r="r" t="t"/>
                <a:pathLst>
                  <a:path extrusionOk="0" h="1800" w="2134">
                    <a:moveTo>
                      <a:pt x="348" y="1"/>
                    </a:moveTo>
                    <a:cubicBezTo>
                      <a:pt x="127" y="1"/>
                      <a:pt x="1" y="136"/>
                      <a:pt x="60" y="286"/>
                    </a:cubicBezTo>
                    <a:cubicBezTo>
                      <a:pt x="91" y="368"/>
                      <a:pt x="185" y="451"/>
                      <a:pt x="269" y="483"/>
                    </a:cubicBezTo>
                    <a:cubicBezTo>
                      <a:pt x="437" y="548"/>
                      <a:pt x="617" y="577"/>
                      <a:pt x="792" y="621"/>
                    </a:cubicBezTo>
                    <a:cubicBezTo>
                      <a:pt x="894" y="646"/>
                      <a:pt x="918" y="699"/>
                      <a:pt x="857" y="788"/>
                    </a:cubicBezTo>
                    <a:cubicBezTo>
                      <a:pt x="788" y="890"/>
                      <a:pt x="718" y="993"/>
                      <a:pt x="653" y="1099"/>
                    </a:cubicBezTo>
                    <a:cubicBezTo>
                      <a:pt x="511" y="1329"/>
                      <a:pt x="565" y="1480"/>
                      <a:pt x="826" y="1552"/>
                    </a:cubicBezTo>
                    <a:cubicBezTo>
                      <a:pt x="1134" y="1637"/>
                      <a:pt x="1446" y="1712"/>
                      <a:pt x="1757" y="1786"/>
                    </a:cubicBezTo>
                    <a:cubicBezTo>
                      <a:pt x="1795" y="1795"/>
                      <a:pt x="1831" y="1799"/>
                      <a:pt x="1863" y="1799"/>
                    </a:cubicBezTo>
                    <a:cubicBezTo>
                      <a:pt x="1990" y="1799"/>
                      <a:pt x="2074" y="1734"/>
                      <a:pt x="2100" y="1618"/>
                    </a:cubicBezTo>
                    <a:cubicBezTo>
                      <a:pt x="2133" y="1469"/>
                      <a:pt x="2055" y="1358"/>
                      <a:pt x="1872" y="1308"/>
                    </a:cubicBezTo>
                    <a:cubicBezTo>
                      <a:pt x="1723" y="1267"/>
                      <a:pt x="1572" y="1233"/>
                      <a:pt x="1423" y="1194"/>
                    </a:cubicBezTo>
                    <a:cubicBezTo>
                      <a:pt x="1253" y="1148"/>
                      <a:pt x="1241" y="1117"/>
                      <a:pt x="1333" y="973"/>
                    </a:cubicBezTo>
                    <a:cubicBezTo>
                      <a:pt x="1402" y="864"/>
                      <a:pt x="1480" y="760"/>
                      <a:pt x="1542" y="647"/>
                    </a:cubicBezTo>
                    <a:cubicBezTo>
                      <a:pt x="1623" y="495"/>
                      <a:pt x="1573" y="325"/>
                      <a:pt x="1413" y="277"/>
                    </a:cubicBezTo>
                    <a:cubicBezTo>
                      <a:pt x="1054" y="168"/>
                      <a:pt x="686" y="82"/>
                      <a:pt x="379" y="1"/>
                    </a:cubicBezTo>
                    <a:cubicBezTo>
                      <a:pt x="369" y="1"/>
                      <a:pt x="358" y="1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55"/>
              <p:cNvSpPr/>
              <p:nvPr/>
            </p:nvSpPr>
            <p:spPr>
              <a:xfrm>
                <a:off x="5824800" y="-138300"/>
                <a:ext cx="24575" cy="68050"/>
              </a:xfrm>
              <a:custGeom>
                <a:rect b="b" l="l" r="r" t="t"/>
                <a:pathLst>
                  <a:path extrusionOk="0" h="2722" w="983">
                    <a:moveTo>
                      <a:pt x="276" y="0"/>
                    </a:moveTo>
                    <a:cubicBezTo>
                      <a:pt x="224" y="0"/>
                      <a:pt x="174" y="19"/>
                      <a:pt x="128" y="57"/>
                    </a:cubicBezTo>
                    <a:cubicBezTo>
                      <a:pt x="3" y="159"/>
                      <a:pt x="4" y="290"/>
                      <a:pt x="131" y="450"/>
                    </a:cubicBezTo>
                    <a:cubicBezTo>
                      <a:pt x="609" y="1050"/>
                      <a:pt x="607" y="1695"/>
                      <a:pt x="125" y="2282"/>
                    </a:cubicBezTo>
                    <a:cubicBezTo>
                      <a:pt x="7" y="2427"/>
                      <a:pt x="1" y="2550"/>
                      <a:pt x="107" y="2652"/>
                    </a:cubicBezTo>
                    <a:cubicBezTo>
                      <a:pt x="155" y="2698"/>
                      <a:pt x="206" y="2722"/>
                      <a:pt x="260" y="2722"/>
                    </a:cubicBezTo>
                    <a:cubicBezTo>
                      <a:pt x="327" y="2722"/>
                      <a:pt x="399" y="2686"/>
                      <a:pt x="473" y="2613"/>
                    </a:cubicBezTo>
                    <a:cubicBezTo>
                      <a:pt x="824" y="2269"/>
                      <a:pt x="970" y="1839"/>
                      <a:pt x="979" y="1457"/>
                    </a:cubicBezTo>
                    <a:cubicBezTo>
                      <a:pt x="983" y="884"/>
                      <a:pt x="814" y="479"/>
                      <a:pt x="507" y="128"/>
                    </a:cubicBezTo>
                    <a:cubicBezTo>
                      <a:pt x="434" y="43"/>
                      <a:pt x="353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7" name="Google Shape;1007;p55"/>
              <p:cNvSpPr/>
              <p:nvPr/>
            </p:nvSpPr>
            <p:spPr>
              <a:xfrm>
                <a:off x="5757600" y="-138300"/>
                <a:ext cx="24850" cy="67675"/>
              </a:xfrm>
              <a:custGeom>
                <a:rect b="b" l="l" r="r" t="t"/>
                <a:pathLst>
                  <a:path extrusionOk="0" h="2707" w="994">
                    <a:moveTo>
                      <a:pt x="710" y="0"/>
                    </a:moveTo>
                    <a:cubicBezTo>
                      <a:pt x="634" y="0"/>
                      <a:pt x="555" y="41"/>
                      <a:pt x="485" y="123"/>
                    </a:cubicBezTo>
                    <a:cubicBezTo>
                      <a:pt x="182" y="476"/>
                      <a:pt x="1" y="878"/>
                      <a:pt x="9" y="1400"/>
                    </a:cubicBezTo>
                    <a:cubicBezTo>
                      <a:pt x="9" y="1832"/>
                      <a:pt x="208" y="2331"/>
                      <a:pt x="514" y="2612"/>
                    </a:cubicBezTo>
                    <a:cubicBezTo>
                      <a:pt x="581" y="2675"/>
                      <a:pt x="655" y="2707"/>
                      <a:pt x="726" y="2707"/>
                    </a:cubicBezTo>
                    <a:cubicBezTo>
                      <a:pt x="780" y="2707"/>
                      <a:pt x="831" y="2688"/>
                      <a:pt x="875" y="2650"/>
                    </a:cubicBezTo>
                    <a:cubicBezTo>
                      <a:pt x="978" y="2560"/>
                      <a:pt x="982" y="2419"/>
                      <a:pt x="867" y="2291"/>
                    </a:cubicBezTo>
                    <a:cubicBezTo>
                      <a:pt x="342" y="1707"/>
                      <a:pt x="426" y="901"/>
                      <a:pt x="860" y="442"/>
                    </a:cubicBezTo>
                    <a:cubicBezTo>
                      <a:pt x="993" y="300"/>
                      <a:pt x="984" y="162"/>
                      <a:pt x="864" y="61"/>
                    </a:cubicBezTo>
                    <a:cubicBezTo>
                      <a:pt x="817" y="21"/>
                      <a:pt x="764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08" name="Google Shape;1008;p55"/>
          <p:cNvGrpSpPr/>
          <p:nvPr/>
        </p:nvGrpSpPr>
        <p:grpSpPr>
          <a:xfrm>
            <a:off x="1202577" y="2500568"/>
            <a:ext cx="577036" cy="657894"/>
            <a:chOff x="1202577" y="2500568"/>
            <a:chExt cx="577036" cy="657894"/>
          </a:xfrm>
        </p:grpSpPr>
        <p:grpSp>
          <p:nvGrpSpPr>
            <p:cNvPr id="1009" name="Google Shape;1009;p55"/>
            <p:cNvGrpSpPr/>
            <p:nvPr/>
          </p:nvGrpSpPr>
          <p:grpSpPr>
            <a:xfrm flipH="1" rot="10800000">
              <a:off x="1202577" y="2500568"/>
              <a:ext cx="577036" cy="657894"/>
              <a:chOff x="4156896" y="1734116"/>
              <a:chExt cx="452507" cy="515914"/>
            </a:xfrm>
          </p:grpSpPr>
          <p:sp>
            <p:nvSpPr>
              <p:cNvPr id="1010" name="Google Shape;1010;p55"/>
              <p:cNvSpPr/>
              <p:nvPr/>
            </p:nvSpPr>
            <p:spPr>
              <a:xfrm>
                <a:off x="4156896" y="1734116"/>
                <a:ext cx="452507" cy="515914"/>
              </a:xfrm>
              <a:custGeom>
                <a:rect b="b" l="l" r="r" t="t"/>
                <a:pathLst>
                  <a:path extrusionOk="0" h="16111" w="14132">
                    <a:moveTo>
                      <a:pt x="1" y="1"/>
                    </a:moveTo>
                    <a:cubicBezTo>
                      <a:pt x="2" y="828"/>
                      <a:pt x="3" y="1657"/>
                      <a:pt x="3" y="2484"/>
                    </a:cubicBezTo>
                    <a:cubicBezTo>
                      <a:pt x="3" y="6921"/>
                      <a:pt x="3" y="11358"/>
                      <a:pt x="3" y="15795"/>
                    </a:cubicBezTo>
                    <a:cubicBezTo>
                      <a:pt x="3" y="15900"/>
                      <a:pt x="2" y="16005"/>
                      <a:pt x="1" y="16109"/>
                    </a:cubicBezTo>
                    <a:lnTo>
                      <a:pt x="11305" y="16109"/>
                    </a:lnTo>
                    <a:cubicBezTo>
                      <a:pt x="11305" y="16063"/>
                      <a:pt x="11304" y="16015"/>
                      <a:pt x="11303" y="15968"/>
                    </a:cubicBezTo>
                    <a:cubicBezTo>
                      <a:pt x="11301" y="15640"/>
                      <a:pt x="11301" y="15640"/>
                      <a:pt x="10969" y="15640"/>
                    </a:cubicBezTo>
                    <a:lnTo>
                      <a:pt x="781" y="15640"/>
                    </a:lnTo>
                    <a:cubicBezTo>
                      <a:pt x="441" y="15640"/>
                      <a:pt x="441" y="15639"/>
                      <a:pt x="441" y="15299"/>
                    </a:cubicBezTo>
                    <a:cubicBezTo>
                      <a:pt x="440" y="10471"/>
                      <a:pt x="440" y="5642"/>
                      <a:pt x="441" y="813"/>
                    </a:cubicBezTo>
                    <a:cubicBezTo>
                      <a:pt x="441" y="470"/>
                      <a:pt x="441" y="470"/>
                      <a:pt x="779" y="470"/>
                    </a:cubicBezTo>
                    <a:lnTo>
                      <a:pt x="13337" y="470"/>
                    </a:lnTo>
                    <a:cubicBezTo>
                      <a:pt x="13692" y="470"/>
                      <a:pt x="13692" y="470"/>
                      <a:pt x="13692" y="828"/>
                    </a:cubicBezTo>
                    <a:cubicBezTo>
                      <a:pt x="13692" y="5605"/>
                      <a:pt x="13692" y="10381"/>
                      <a:pt x="13692" y="15158"/>
                    </a:cubicBezTo>
                    <a:cubicBezTo>
                      <a:pt x="13692" y="15613"/>
                      <a:pt x="13723" y="15641"/>
                      <a:pt x="13409" y="15641"/>
                    </a:cubicBezTo>
                    <a:cubicBezTo>
                      <a:pt x="13366" y="15641"/>
                      <a:pt x="13316" y="15640"/>
                      <a:pt x="13259" y="15640"/>
                    </a:cubicBezTo>
                    <a:cubicBezTo>
                      <a:pt x="13243" y="15640"/>
                      <a:pt x="13227" y="15640"/>
                      <a:pt x="13210" y="15640"/>
                    </a:cubicBezTo>
                    <a:cubicBezTo>
                      <a:pt x="13198" y="15640"/>
                      <a:pt x="13186" y="15640"/>
                      <a:pt x="13174" y="15640"/>
                    </a:cubicBezTo>
                    <a:cubicBezTo>
                      <a:pt x="13120" y="15640"/>
                      <a:pt x="13073" y="15640"/>
                      <a:pt x="13032" y="15640"/>
                    </a:cubicBezTo>
                    <a:cubicBezTo>
                      <a:pt x="12717" y="15640"/>
                      <a:pt x="12751" y="15666"/>
                      <a:pt x="12750" y="16110"/>
                    </a:cubicBezTo>
                    <a:cubicBezTo>
                      <a:pt x="13210" y="16110"/>
                      <a:pt x="13671" y="16110"/>
                      <a:pt x="14132" y="16109"/>
                    </a:cubicBezTo>
                    <a:cubicBezTo>
                      <a:pt x="14131" y="15282"/>
                      <a:pt x="14130" y="14454"/>
                      <a:pt x="14130" y="13627"/>
                    </a:cubicBezTo>
                    <a:cubicBezTo>
                      <a:pt x="14128" y="9189"/>
                      <a:pt x="14130" y="4752"/>
                      <a:pt x="14130" y="315"/>
                    </a:cubicBezTo>
                    <a:cubicBezTo>
                      <a:pt x="14130" y="211"/>
                      <a:pt x="14131" y="106"/>
                      <a:pt x="14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1" name="Google Shape;1011;p55"/>
              <p:cNvSpPr/>
              <p:nvPr/>
            </p:nvSpPr>
            <p:spPr>
              <a:xfrm>
                <a:off x="4533931" y="2234980"/>
                <a:ext cx="15145" cy="15051"/>
              </a:xfrm>
              <a:custGeom>
                <a:rect b="b" l="l" r="r" t="t"/>
                <a:pathLst>
                  <a:path extrusionOk="0" h="470" w="473">
                    <a:moveTo>
                      <a:pt x="199" y="0"/>
                    </a:moveTo>
                    <a:cubicBezTo>
                      <a:pt x="107" y="0"/>
                      <a:pt x="16" y="8"/>
                      <a:pt x="8" y="143"/>
                    </a:cubicBezTo>
                    <a:cubicBezTo>
                      <a:pt x="2" y="251"/>
                      <a:pt x="3" y="360"/>
                      <a:pt x="1" y="469"/>
                    </a:cubicBezTo>
                    <a:lnTo>
                      <a:pt x="473" y="469"/>
                    </a:lnTo>
                    <a:cubicBezTo>
                      <a:pt x="471" y="360"/>
                      <a:pt x="472" y="251"/>
                      <a:pt x="466" y="143"/>
                    </a:cubicBezTo>
                    <a:cubicBezTo>
                      <a:pt x="457" y="8"/>
                      <a:pt x="367" y="0"/>
                      <a:pt x="274" y="0"/>
                    </a:cubicBezTo>
                    <a:cubicBezTo>
                      <a:pt x="262" y="0"/>
                      <a:pt x="249" y="0"/>
                      <a:pt x="237" y="0"/>
                    </a:cubicBezTo>
                    <a:cubicBezTo>
                      <a:pt x="224" y="0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2" name="Google Shape;1012;p55"/>
            <p:cNvGrpSpPr/>
            <p:nvPr/>
          </p:nvGrpSpPr>
          <p:grpSpPr>
            <a:xfrm>
              <a:off x="1312379" y="2565180"/>
              <a:ext cx="391426" cy="528690"/>
              <a:chOff x="2457750" y="3678300"/>
              <a:chExt cx="603400" cy="815125"/>
            </a:xfrm>
          </p:grpSpPr>
          <p:sp>
            <p:nvSpPr>
              <p:cNvPr id="1013" name="Google Shape;1013;p55"/>
              <p:cNvSpPr/>
              <p:nvPr/>
            </p:nvSpPr>
            <p:spPr>
              <a:xfrm>
                <a:off x="2457750" y="3678300"/>
                <a:ext cx="603400" cy="815125"/>
              </a:xfrm>
              <a:custGeom>
                <a:rect b="b" l="l" r="r" t="t"/>
                <a:pathLst>
                  <a:path extrusionOk="0" h="32605" w="24136">
                    <a:moveTo>
                      <a:pt x="12093" y="952"/>
                    </a:moveTo>
                    <a:cubicBezTo>
                      <a:pt x="12660" y="952"/>
                      <a:pt x="13228" y="952"/>
                      <a:pt x="13795" y="952"/>
                    </a:cubicBezTo>
                    <a:cubicBezTo>
                      <a:pt x="14363" y="952"/>
                      <a:pt x="14930" y="952"/>
                      <a:pt x="15498" y="953"/>
                    </a:cubicBezTo>
                    <a:cubicBezTo>
                      <a:pt x="16048" y="953"/>
                      <a:pt x="16080" y="985"/>
                      <a:pt x="16081" y="1523"/>
                    </a:cubicBezTo>
                    <a:cubicBezTo>
                      <a:pt x="16082" y="2722"/>
                      <a:pt x="16076" y="3921"/>
                      <a:pt x="16083" y="5119"/>
                    </a:cubicBezTo>
                    <a:cubicBezTo>
                      <a:pt x="16091" y="6307"/>
                      <a:pt x="16481" y="7339"/>
                      <a:pt x="17344" y="8179"/>
                    </a:cubicBezTo>
                    <a:cubicBezTo>
                      <a:pt x="17708" y="8534"/>
                      <a:pt x="18055" y="8908"/>
                      <a:pt x="18394" y="9286"/>
                    </a:cubicBezTo>
                    <a:cubicBezTo>
                      <a:pt x="19482" y="10492"/>
                      <a:pt x="19557" y="12317"/>
                      <a:pt x="18579" y="13564"/>
                    </a:cubicBezTo>
                    <a:cubicBezTo>
                      <a:pt x="17897" y="14433"/>
                      <a:pt x="16902" y="14900"/>
                      <a:pt x="15886" y="14900"/>
                    </a:cubicBezTo>
                    <a:cubicBezTo>
                      <a:pt x="15346" y="14900"/>
                      <a:pt x="14801" y="14768"/>
                      <a:pt x="14292" y="14496"/>
                    </a:cubicBezTo>
                    <a:cubicBezTo>
                      <a:pt x="14049" y="14365"/>
                      <a:pt x="13806" y="14233"/>
                      <a:pt x="13577" y="14080"/>
                    </a:cubicBezTo>
                    <a:cubicBezTo>
                      <a:pt x="13073" y="13744"/>
                      <a:pt x="12570" y="13575"/>
                      <a:pt x="12067" y="13575"/>
                    </a:cubicBezTo>
                    <a:cubicBezTo>
                      <a:pt x="11570" y="13575"/>
                      <a:pt x="11073" y="13740"/>
                      <a:pt x="10573" y="14073"/>
                    </a:cubicBezTo>
                    <a:cubicBezTo>
                      <a:pt x="10352" y="14220"/>
                      <a:pt x="10118" y="14346"/>
                      <a:pt x="9886" y="14473"/>
                    </a:cubicBezTo>
                    <a:cubicBezTo>
                      <a:pt x="9357" y="14760"/>
                      <a:pt x="8794" y="14899"/>
                      <a:pt x="8240" y="14899"/>
                    </a:cubicBezTo>
                    <a:cubicBezTo>
                      <a:pt x="7233" y="14899"/>
                      <a:pt x="6255" y="14439"/>
                      <a:pt x="5567" y="13576"/>
                    </a:cubicBezTo>
                    <a:cubicBezTo>
                      <a:pt x="4591" y="12350"/>
                      <a:pt x="4643" y="10550"/>
                      <a:pt x="5710" y="9320"/>
                    </a:cubicBezTo>
                    <a:cubicBezTo>
                      <a:pt x="6077" y="8895"/>
                      <a:pt x="6475" y="8497"/>
                      <a:pt x="6871" y="8098"/>
                    </a:cubicBezTo>
                    <a:cubicBezTo>
                      <a:pt x="7651" y="7312"/>
                      <a:pt x="8025" y="6350"/>
                      <a:pt x="8048" y="5261"/>
                    </a:cubicBezTo>
                    <a:cubicBezTo>
                      <a:pt x="8073" y="4062"/>
                      <a:pt x="8054" y="2864"/>
                      <a:pt x="8054" y="1665"/>
                    </a:cubicBezTo>
                    <a:cubicBezTo>
                      <a:pt x="8054" y="953"/>
                      <a:pt x="8054" y="953"/>
                      <a:pt x="8751" y="953"/>
                    </a:cubicBezTo>
                    <a:cubicBezTo>
                      <a:pt x="9865" y="952"/>
                      <a:pt x="10978" y="952"/>
                      <a:pt x="12093" y="952"/>
                    </a:cubicBezTo>
                    <a:close/>
                    <a:moveTo>
                      <a:pt x="20204" y="11085"/>
                    </a:moveTo>
                    <a:cubicBezTo>
                      <a:pt x="21622" y="12459"/>
                      <a:pt x="22344" y="14056"/>
                      <a:pt x="22436" y="15913"/>
                    </a:cubicBezTo>
                    <a:cubicBezTo>
                      <a:pt x="22546" y="18066"/>
                      <a:pt x="21821" y="19918"/>
                      <a:pt x="20223" y="21514"/>
                    </a:cubicBezTo>
                    <a:cubicBezTo>
                      <a:pt x="20191" y="21319"/>
                      <a:pt x="20158" y="21205"/>
                      <a:pt x="20154" y="21089"/>
                    </a:cubicBezTo>
                    <a:cubicBezTo>
                      <a:pt x="20088" y="18630"/>
                      <a:pt x="18234" y="16818"/>
                      <a:pt x="15777" y="16816"/>
                    </a:cubicBezTo>
                    <a:cubicBezTo>
                      <a:pt x="14541" y="16815"/>
                      <a:pt x="13305" y="16814"/>
                      <a:pt x="12069" y="16814"/>
                    </a:cubicBezTo>
                    <a:cubicBezTo>
                      <a:pt x="10833" y="16814"/>
                      <a:pt x="9597" y="16815"/>
                      <a:pt x="8361" y="16816"/>
                    </a:cubicBezTo>
                    <a:cubicBezTo>
                      <a:pt x="5894" y="16817"/>
                      <a:pt x="4045" y="18622"/>
                      <a:pt x="3982" y="21085"/>
                    </a:cubicBezTo>
                    <a:cubicBezTo>
                      <a:pt x="3979" y="21196"/>
                      <a:pt x="3959" y="21307"/>
                      <a:pt x="3903" y="21429"/>
                    </a:cubicBezTo>
                    <a:cubicBezTo>
                      <a:pt x="2539" y="20183"/>
                      <a:pt x="1824" y="18621"/>
                      <a:pt x="1705" y="16807"/>
                    </a:cubicBezTo>
                    <a:cubicBezTo>
                      <a:pt x="1562" y="14609"/>
                      <a:pt x="2285" y="12717"/>
                      <a:pt x="3920" y="11085"/>
                    </a:cubicBezTo>
                    <a:cubicBezTo>
                      <a:pt x="3949" y="11293"/>
                      <a:pt x="3979" y="11412"/>
                      <a:pt x="3981" y="11531"/>
                    </a:cubicBezTo>
                    <a:cubicBezTo>
                      <a:pt x="4041" y="14055"/>
                      <a:pt x="6023" y="15785"/>
                      <a:pt x="8233" y="15785"/>
                    </a:cubicBezTo>
                    <a:cubicBezTo>
                      <a:pt x="8987" y="15785"/>
                      <a:pt x="9768" y="15583"/>
                      <a:pt x="10509" y="15142"/>
                    </a:cubicBezTo>
                    <a:cubicBezTo>
                      <a:pt x="10791" y="14975"/>
                      <a:pt x="11073" y="14805"/>
                      <a:pt x="11362" y="14651"/>
                    </a:cubicBezTo>
                    <a:cubicBezTo>
                      <a:pt x="11596" y="14526"/>
                      <a:pt x="11832" y="14463"/>
                      <a:pt x="12068" y="14463"/>
                    </a:cubicBezTo>
                    <a:cubicBezTo>
                      <a:pt x="12301" y="14463"/>
                      <a:pt x="12535" y="14525"/>
                      <a:pt x="12765" y="14648"/>
                    </a:cubicBezTo>
                    <a:cubicBezTo>
                      <a:pt x="13083" y="14817"/>
                      <a:pt x="13392" y="15004"/>
                      <a:pt x="13703" y="15188"/>
                    </a:cubicBezTo>
                    <a:cubicBezTo>
                      <a:pt x="14399" y="15601"/>
                      <a:pt x="15143" y="15790"/>
                      <a:pt x="15868" y="15790"/>
                    </a:cubicBezTo>
                    <a:cubicBezTo>
                      <a:pt x="18069" y="15790"/>
                      <a:pt x="20103" y="14055"/>
                      <a:pt x="20153" y="11598"/>
                    </a:cubicBezTo>
                    <a:cubicBezTo>
                      <a:pt x="20156" y="11458"/>
                      <a:pt x="20180" y="11317"/>
                      <a:pt x="20204" y="11085"/>
                    </a:cubicBezTo>
                    <a:close/>
                    <a:moveTo>
                      <a:pt x="11912" y="17699"/>
                    </a:moveTo>
                    <a:cubicBezTo>
                      <a:pt x="13289" y="17699"/>
                      <a:pt x="14666" y="17705"/>
                      <a:pt x="16043" y="17712"/>
                    </a:cubicBezTo>
                    <a:cubicBezTo>
                      <a:pt x="16717" y="17716"/>
                      <a:pt x="17328" y="17970"/>
                      <a:pt x="17878" y="18358"/>
                    </a:cubicBezTo>
                    <a:cubicBezTo>
                      <a:pt x="18003" y="18446"/>
                      <a:pt x="18104" y="18566"/>
                      <a:pt x="18276" y="18726"/>
                    </a:cubicBezTo>
                    <a:lnTo>
                      <a:pt x="17693" y="18726"/>
                    </a:lnTo>
                    <a:cubicBezTo>
                      <a:pt x="15296" y="18726"/>
                      <a:pt x="12898" y="18726"/>
                      <a:pt x="10499" y="18727"/>
                    </a:cubicBezTo>
                    <a:cubicBezTo>
                      <a:pt x="10480" y="18727"/>
                      <a:pt x="10460" y="18727"/>
                      <a:pt x="10440" y="18727"/>
                    </a:cubicBezTo>
                    <a:cubicBezTo>
                      <a:pt x="10332" y="18727"/>
                      <a:pt x="10224" y="18728"/>
                      <a:pt x="10119" y="18748"/>
                    </a:cubicBezTo>
                    <a:cubicBezTo>
                      <a:pt x="9899" y="18790"/>
                      <a:pt x="9748" y="18922"/>
                      <a:pt x="9739" y="19155"/>
                    </a:cubicBezTo>
                    <a:cubicBezTo>
                      <a:pt x="9728" y="19394"/>
                      <a:pt x="9883" y="19530"/>
                      <a:pt x="10098" y="19576"/>
                    </a:cubicBezTo>
                    <a:cubicBezTo>
                      <a:pt x="10262" y="19610"/>
                      <a:pt x="10435" y="19611"/>
                      <a:pt x="10604" y="19611"/>
                    </a:cubicBezTo>
                    <a:cubicBezTo>
                      <a:pt x="11063" y="19612"/>
                      <a:pt x="11522" y="19612"/>
                      <a:pt x="11980" y="19612"/>
                    </a:cubicBezTo>
                    <a:cubicBezTo>
                      <a:pt x="12807" y="19612"/>
                      <a:pt x="13633" y="19611"/>
                      <a:pt x="14459" y="19611"/>
                    </a:cubicBezTo>
                    <a:cubicBezTo>
                      <a:pt x="15540" y="19611"/>
                      <a:pt x="16621" y="19612"/>
                      <a:pt x="17703" y="19615"/>
                    </a:cubicBezTo>
                    <a:cubicBezTo>
                      <a:pt x="18708" y="19619"/>
                      <a:pt x="19350" y="20332"/>
                      <a:pt x="19253" y="21334"/>
                    </a:cubicBezTo>
                    <a:cubicBezTo>
                      <a:pt x="19180" y="22079"/>
                      <a:pt x="18935" y="22760"/>
                      <a:pt x="18404" y="23315"/>
                    </a:cubicBezTo>
                    <a:cubicBezTo>
                      <a:pt x="18066" y="23667"/>
                      <a:pt x="17750" y="24039"/>
                      <a:pt x="17396" y="24374"/>
                    </a:cubicBezTo>
                    <a:cubicBezTo>
                      <a:pt x="16686" y="25042"/>
                      <a:pt x="16278" y="25859"/>
                      <a:pt x="16129" y="26812"/>
                    </a:cubicBezTo>
                    <a:cubicBezTo>
                      <a:pt x="16097" y="27020"/>
                      <a:pt x="16085" y="27234"/>
                      <a:pt x="16084" y="27445"/>
                    </a:cubicBezTo>
                    <a:cubicBezTo>
                      <a:pt x="16080" y="28676"/>
                      <a:pt x="16083" y="29907"/>
                      <a:pt x="16081" y="31138"/>
                    </a:cubicBezTo>
                    <a:cubicBezTo>
                      <a:pt x="16080" y="31600"/>
                      <a:pt x="16028" y="31652"/>
                      <a:pt x="15569" y="31654"/>
                    </a:cubicBezTo>
                    <a:cubicBezTo>
                      <a:pt x="14402" y="31654"/>
                      <a:pt x="13235" y="31654"/>
                      <a:pt x="12068" y="31654"/>
                    </a:cubicBezTo>
                    <a:cubicBezTo>
                      <a:pt x="10900" y="31654"/>
                      <a:pt x="9733" y="31654"/>
                      <a:pt x="8566" y="31654"/>
                    </a:cubicBezTo>
                    <a:cubicBezTo>
                      <a:pt x="8107" y="31652"/>
                      <a:pt x="8056" y="31600"/>
                      <a:pt x="8055" y="31137"/>
                    </a:cubicBezTo>
                    <a:cubicBezTo>
                      <a:pt x="8053" y="29928"/>
                      <a:pt x="8060" y="28718"/>
                      <a:pt x="8052" y="27509"/>
                    </a:cubicBezTo>
                    <a:cubicBezTo>
                      <a:pt x="8043" y="26298"/>
                      <a:pt x="7652" y="25247"/>
                      <a:pt x="6761" y="24395"/>
                    </a:cubicBezTo>
                    <a:cubicBezTo>
                      <a:pt x="6378" y="24029"/>
                      <a:pt x="6019" y="23636"/>
                      <a:pt x="5667" y="23241"/>
                    </a:cubicBezTo>
                    <a:cubicBezTo>
                      <a:pt x="5168" y="22680"/>
                      <a:pt x="4929" y="22003"/>
                      <a:pt x="4879" y="21266"/>
                    </a:cubicBezTo>
                    <a:cubicBezTo>
                      <a:pt x="4814" y="20309"/>
                      <a:pt x="5447" y="19632"/>
                      <a:pt x="6405" y="19615"/>
                    </a:cubicBezTo>
                    <a:cubicBezTo>
                      <a:pt x="6613" y="19611"/>
                      <a:pt x="6822" y="19610"/>
                      <a:pt x="7030" y="19610"/>
                    </a:cubicBezTo>
                    <a:cubicBezTo>
                      <a:pt x="7252" y="19610"/>
                      <a:pt x="7474" y="19612"/>
                      <a:pt x="7696" y="19612"/>
                    </a:cubicBezTo>
                    <a:cubicBezTo>
                      <a:pt x="7764" y="19612"/>
                      <a:pt x="7832" y="19612"/>
                      <a:pt x="7901" y="19611"/>
                    </a:cubicBezTo>
                    <a:cubicBezTo>
                      <a:pt x="8017" y="19610"/>
                      <a:pt x="8136" y="19610"/>
                      <a:pt x="8250" y="19590"/>
                    </a:cubicBezTo>
                    <a:cubicBezTo>
                      <a:pt x="8482" y="19550"/>
                      <a:pt x="8654" y="19424"/>
                      <a:pt x="8654" y="19173"/>
                    </a:cubicBezTo>
                    <a:cubicBezTo>
                      <a:pt x="8654" y="18911"/>
                      <a:pt x="8487" y="18768"/>
                      <a:pt x="8234" y="18740"/>
                    </a:cubicBezTo>
                    <a:cubicBezTo>
                      <a:pt x="8134" y="18727"/>
                      <a:pt x="8033" y="18726"/>
                      <a:pt x="7932" y="18726"/>
                    </a:cubicBezTo>
                    <a:cubicBezTo>
                      <a:pt x="7884" y="18726"/>
                      <a:pt x="7837" y="18726"/>
                      <a:pt x="7789" y="18726"/>
                    </a:cubicBezTo>
                    <a:cubicBezTo>
                      <a:pt x="7585" y="18726"/>
                      <a:pt x="7380" y="18726"/>
                      <a:pt x="7173" y="18726"/>
                    </a:cubicBezTo>
                    <a:cubicBezTo>
                      <a:pt x="6757" y="18726"/>
                      <a:pt x="6328" y="18726"/>
                      <a:pt x="5856" y="18726"/>
                    </a:cubicBezTo>
                    <a:cubicBezTo>
                      <a:pt x="6522" y="18055"/>
                      <a:pt x="7255" y="17724"/>
                      <a:pt x="8084" y="17717"/>
                    </a:cubicBezTo>
                    <a:cubicBezTo>
                      <a:pt x="9360" y="17704"/>
                      <a:pt x="10636" y="17699"/>
                      <a:pt x="11912" y="17699"/>
                    </a:cubicBezTo>
                    <a:close/>
                    <a:moveTo>
                      <a:pt x="7610" y="1"/>
                    </a:moveTo>
                    <a:cubicBezTo>
                      <a:pt x="7260" y="133"/>
                      <a:pt x="7160" y="399"/>
                      <a:pt x="7163" y="756"/>
                    </a:cubicBezTo>
                    <a:cubicBezTo>
                      <a:pt x="7174" y="2188"/>
                      <a:pt x="7165" y="3620"/>
                      <a:pt x="7168" y="5051"/>
                    </a:cubicBezTo>
                    <a:cubicBezTo>
                      <a:pt x="7169" y="6079"/>
                      <a:pt x="6817" y="6953"/>
                      <a:pt x="6081" y="7679"/>
                    </a:cubicBezTo>
                    <a:cubicBezTo>
                      <a:pt x="5108" y="8641"/>
                      <a:pt x="4144" y="9612"/>
                      <a:pt x="3178" y="10581"/>
                    </a:cubicBezTo>
                    <a:cubicBezTo>
                      <a:pt x="0" y="13763"/>
                      <a:pt x="0" y="18843"/>
                      <a:pt x="3178" y="22025"/>
                    </a:cubicBezTo>
                    <a:cubicBezTo>
                      <a:pt x="4137" y="22987"/>
                      <a:pt x="5091" y="23952"/>
                      <a:pt x="6059" y="24904"/>
                    </a:cubicBezTo>
                    <a:cubicBezTo>
                      <a:pt x="6813" y="25644"/>
                      <a:pt x="7173" y="26535"/>
                      <a:pt x="7169" y="27587"/>
                    </a:cubicBezTo>
                    <a:cubicBezTo>
                      <a:pt x="7162" y="29008"/>
                      <a:pt x="7174" y="30429"/>
                      <a:pt x="7163" y="31850"/>
                    </a:cubicBezTo>
                    <a:cubicBezTo>
                      <a:pt x="7160" y="32208"/>
                      <a:pt x="7260" y="32472"/>
                      <a:pt x="7610" y="32604"/>
                    </a:cubicBezTo>
                    <a:lnTo>
                      <a:pt x="16525" y="32604"/>
                    </a:lnTo>
                    <a:cubicBezTo>
                      <a:pt x="16876" y="32472"/>
                      <a:pt x="16975" y="32208"/>
                      <a:pt x="16973" y="31850"/>
                    </a:cubicBezTo>
                    <a:cubicBezTo>
                      <a:pt x="16962" y="30418"/>
                      <a:pt x="16971" y="28986"/>
                      <a:pt x="16969" y="27554"/>
                    </a:cubicBezTo>
                    <a:cubicBezTo>
                      <a:pt x="16967" y="26527"/>
                      <a:pt x="17320" y="25653"/>
                      <a:pt x="18055" y="24927"/>
                    </a:cubicBezTo>
                    <a:cubicBezTo>
                      <a:pt x="19029" y="23966"/>
                      <a:pt x="19992" y="22994"/>
                      <a:pt x="20958" y="22025"/>
                    </a:cubicBezTo>
                    <a:cubicBezTo>
                      <a:pt x="24136" y="18844"/>
                      <a:pt x="24136" y="13761"/>
                      <a:pt x="20958" y="10581"/>
                    </a:cubicBezTo>
                    <a:cubicBezTo>
                      <a:pt x="19999" y="9621"/>
                      <a:pt x="19045" y="8654"/>
                      <a:pt x="18077" y="7702"/>
                    </a:cubicBezTo>
                    <a:cubicBezTo>
                      <a:pt x="17322" y="6962"/>
                      <a:pt x="16963" y="6071"/>
                      <a:pt x="16968" y="5019"/>
                    </a:cubicBezTo>
                    <a:cubicBezTo>
                      <a:pt x="16973" y="3598"/>
                      <a:pt x="16962" y="2177"/>
                      <a:pt x="16973" y="756"/>
                    </a:cubicBezTo>
                    <a:cubicBezTo>
                      <a:pt x="16975" y="399"/>
                      <a:pt x="16876" y="134"/>
                      <a:pt x="16525" y="2"/>
                    </a:cubicBezTo>
                    <a:cubicBezTo>
                      <a:pt x="13554" y="2"/>
                      <a:pt x="10581" y="2"/>
                      <a:pt x="76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4" name="Google Shape;1014;p55"/>
              <p:cNvSpPr/>
              <p:nvPr/>
            </p:nvSpPr>
            <p:spPr>
              <a:xfrm>
                <a:off x="2685250" y="3797400"/>
                <a:ext cx="21150" cy="20550"/>
              </a:xfrm>
              <a:custGeom>
                <a:rect b="b" l="l" r="r" t="t"/>
                <a:pathLst>
                  <a:path extrusionOk="0" h="822" w="846">
                    <a:moveTo>
                      <a:pt x="418" y="0"/>
                    </a:moveTo>
                    <a:cubicBezTo>
                      <a:pt x="191" y="0"/>
                      <a:pt x="0" y="183"/>
                      <a:pt x="3" y="415"/>
                    </a:cubicBezTo>
                    <a:cubicBezTo>
                      <a:pt x="6" y="668"/>
                      <a:pt x="150" y="801"/>
                      <a:pt x="395" y="820"/>
                    </a:cubicBezTo>
                    <a:cubicBezTo>
                      <a:pt x="408" y="821"/>
                      <a:pt x="420" y="821"/>
                      <a:pt x="433" y="821"/>
                    </a:cubicBezTo>
                    <a:cubicBezTo>
                      <a:pt x="664" y="821"/>
                      <a:pt x="835" y="657"/>
                      <a:pt x="840" y="434"/>
                    </a:cubicBezTo>
                    <a:cubicBezTo>
                      <a:pt x="845" y="199"/>
                      <a:pt x="663" y="6"/>
                      <a:pt x="430" y="0"/>
                    </a:cubicBezTo>
                    <a:cubicBezTo>
                      <a:pt x="426" y="0"/>
                      <a:pt x="422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55"/>
              <p:cNvSpPr/>
              <p:nvPr/>
            </p:nvSpPr>
            <p:spPr>
              <a:xfrm>
                <a:off x="2605550" y="3955900"/>
                <a:ext cx="20925" cy="20850"/>
              </a:xfrm>
              <a:custGeom>
                <a:rect b="b" l="l" r="r" t="t"/>
                <a:pathLst>
                  <a:path extrusionOk="0" h="834" w="837">
                    <a:moveTo>
                      <a:pt x="425" y="0"/>
                    </a:moveTo>
                    <a:cubicBezTo>
                      <a:pt x="207" y="0"/>
                      <a:pt x="5" y="199"/>
                      <a:pt x="3" y="418"/>
                    </a:cubicBezTo>
                    <a:cubicBezTo>
                      <a:pt x="1" y="632"/>
                      <a:pt x="195" y="834"/>
                      <a:pt x="409" y="834"/>
                    </a:cubicBezTo>
                    <a:cubicBezTo>
                      <a:pt x="418" y="834"/>
                      <a:pt x="427" y="833"/>
                      <a:pt x="436" y="833"/>
                    </a:cubicBezTo>
                    <a:cubicBezTo>
                      <a:pt x="683" y="813"/>
                      <a:pt x="810" y="661"/>
                      <a:pt x="837" y="450"/>
                    </a:cubicBezTo>
                    <a:cubicBezTo>
                      <a:pt x="835" y="206"/>
                      <a:pt x="646" y="8"/>
                      <a:pt x="437" y="1"/>
                    </a:cubicBezTo>
                    <a:cubicBezTo>
                      <a:pt x="433" y="1"/>
                      <a:pt x="429" y="0"/>
                      <a:pt x="4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6" name="Google Shape;1016;p55"/>
              <p:cNvSpPr/>
              <p:nvPr/>
            </p:nvSpPr>
            <p:spPr>
              <a:xfrm>
                <a:off x="2652850" y="4003675"/>
                <a:ext cx="21725" cy="20725"/>
              </a:xfrm>
              <a:custGeom>
                <a:rect b="b" l="l" r="r" t="t"/>
                <a:pathLst>
                  <a:path extrusionOk="0" h="829" w="869">
                    <a:moveTo>
                      <a:pt x="441" y="1"/>
                    </a:moveTo>
                    <a:cubicBezTo>
                      <a:pt x="439" y="1"/>
                      <a:pt x="436" y="1"/>
                      <a:pt x="433" y="1"/>
                    </a:cubicBezTo>
                    <a:cubicBezTo>
                      <a:pt x="209" y="6"/>
                      <a:pt x="1" y="219"/>
                      <a:pt x="23" y="440"/>
                    </a:cubicBezTo>
                    <a:cubicBezTo>
                      <a:pt x="48" y="686"/>
                      <a:pt x="203" y="829"/>
                      <a:pt x="442" y="829"/>
                    </a:cubicBezTo>
                    <a:cubicBezTo>
                      <a:pt x="443" y="829"/>
                      <a:pt x="444" y="829"/>
                      <a:pt x="445" y="829"/>
                    </a:cubicBezTo>
                    <a:cubicBezTo>
                      <a:pt x="690" y="828"/>
                      <a:pt x="835" y="674"/>
                      <a:pt x="852" y="429"/>
                    </a:cubicBezTo>
                    <a:cubicBezTo>
                      <a:pt x="868" y="206"/>
                      <a:pt x="660" y="1"/>
                      <a:pt x="4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7" name="Google Shape;1017;p55"/>
              <p:cNvSpPr/>
              <p:nvPr/>
            </p:nvSpPr>
            <p:spPr>
              <a:xfrm>
                <a:off x="2685100" y="4353800"/>
                <a:ext cx="21175" cy="20625"/>
              </a:xfrm>
              <a:custGeom>
                <a:rect b="b" l="l" r="r" t="t"/>
                <a:pathLst>
                  <a:path extrusionOk="0" h="825" w="847">
                    <a:moveTo>
                      <a:pt x="416" y="1"/>
                    </a:moveTo>
                    <a:cubicBezTo>
                      <a:pt x="185" y="1"/>
                      <a:pt x="14" y="163"/>
                      <a:pt x="8" y="385"/>
                    </a:cubicBezTo>
                    <a:cubicBezTo>
                      <a:pt x="0" y="619"/>
                      <a:pt x="184" y="817"/>
                      <a:pt x="414" y="824"/>
                    </a:cubicBezTo>
                    <a:cubicBezTo>
                      <a:pt x="418" y="824"/>
                      <a:pt x="422" y="824"/>
                      <a:pt x="427" y="824"/>
                    </a:cubicBezTo>
                    <a:cubicBezTo>
                      <a:pt x="652" y="824"/>
                      <a:pt x="839" y="641"/>
                      <a:pt x="847" y="381"/>
                    </a:cubicBezTo>
                    <a:cubicBezTo>
                      <a:pt x="834" y="162"/>
                      <a:pt x="702" y="23"/>
                      <a:pt x="455" y="2"/>
                    </a:cubicBezTo>
                    <a:cubicBezTo>
                      <a:pt x="442" y="1"/>
                      <a:pt x="429" y="1"/>
                      <a:pt x="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8" name="Google Shape;1018;p55"/>
              <p:cNvSpPr/>
              <p:nvPr/>
            </p:nvSpPr>
            <p:spPr>
              <a:xfrm>
                <a:off x="2684925" y="4423800"/>
                <a:ext cx="21300" cy="19800"/>
              </a:xfrm>
              <a:custGeom>
                <a:rect b="b" l="l" r="r" t="t"/>
                <a:pathLst>
                  <a:path extrusionOk="0" h="792" w="852">
                    <a:moveTo>
                      <a:pt x="456" y="1"/>
                    </a:moveTo>
                    <a:cubicBezTo>
                      <a:pt x="216" y="8"/>
                      <a:pt x="38" y="107"/>
                      <a:pt x="20" y="365"/>
                    </a:cubicBezTo>
                    <a:cubicBezTo>
                      <a:pt x="1" y="619"/>
                      <a:pt x="145" y="762"/>
                      <a:pt x="394" y="789"/>
                    </a:cubicBezTo>
                    <a:cubicBezTo>
                      <a:pt x="411" y="791"/>
                      <a:pt x="429" y="792"/>
                      <a:pt x="446" y="792"/>
                    </a:cubicBezTo>
                    <a:cubicBezTo>
                      <a:pt x="673" y="792"/>
                      <a:pt x="849" y="632"/>
                      <a:pt x="851" y="413"/>
                    </a:cubicBezTo>
                    <a:cubicBezTo>
                      <a:pt x="852" y="156"/>
                      <a:pt x="702" y="31"/>
                      <a:pt x="4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19" name="Google Shape;1019;p55"/>
          <p:cNvGrpSpPr/>
          <p:nvPr/>
        </p:nvGrpSpPr>
        <p:grpSpPr>
          <a:xfrm>
            <a:off x="1202577" y="3522981"/>
            <a:ext cx="577036" cy="657894"/>
            <a:chOff x="1202577" y="3522981"/>
            <a:chExt cx="577036" cy="657894"/>
          </a:xfrm>
        </p:grpSpPr>
        <p:grpSp>
          <p:nvGrpSpPr>
            <p:cNvPr id="1020" name="Google Shape;1020;p55"/>
            <p:cNvGrpSpPr/>
            <p:nvPr/>
          </p:nvGrpSpPr>
          <p:grpSpPr>
            <a:xfrm>
              <a:off x="1202577" y="3522981"/>
              <a:ext cx="577036" cy="657894"/>
              <a:chOff x="4156896" y="1734116"/>
              <a:chExt cx="452507" cy="515914"/>
            </a:xfrm>
          </p:grpSpPr>
          <p:sp>
            <p:nvSpPr>
              <p:cNvPr id="1021" name="Google Shape;1021;p55"/>
              <p:cNvSpPr/>
              <p:nvPr/>
            </p:nvSpPr>
            <p:spPr>
              <a:xfrm>
                <a:off x="4156896" y="1734116"/>
                <a:ext cx="452507" cy="515914"/>
              </a:xfrm>
              <a:custGeom>
                <a:rect b="b" l="l" r="r" t="t"/>
                <a:pathLst>
                  <a:path extrusionOk="0" h="16111" w="14132">
                    <a:moveTo>
                      <a:pt x="1" y="1"/>
                    </a:moveTo>
                    <a:cubicBezTo>
                      <a:pt x="2" y="828"/>
                      <a:pt x="3" y="1657"/>
                      <a:pt x="3" y="2484"/>
                    </a:cubicBezTo>
                    <a:cubicBezTo>
                      <a:pt x="3" y="6921"/>
                      <a:pt x="3" y="11358"/>
                      <a:pt x="3" y="15795"/>
                    </a:cubicBezTo>
                    <a:cubicBezTo>
                      <a:pt x="3" y="15900"/>
                      <a:pt x="2" y="16005"/>
                      <a:pt x="1" y="16109"/>
                    </a:cubicBezTo>
                    <a:lnTo>
                      <a:pt x="11305" y="16109"/>
                    </a:lnTo>
                    <a:cubicBezTo>
                      <a:pt x="11305" y="16063"/>
                      <a:pt x="11304" y="16015"/>
                      <a:pt x="11303" y="15968"/>
                    </a:cubicBezTo>
                    <a:cubicBezTo>
                      <a:pt x="11301" y="15640"/>
                      <a:pt x="11301" y="15640"/>
                      <a:pt x="10969" y="15640"/>
                    </a:cubicBezTo>
                    <a:lnTo>
                      <a:pt x="781" y="15640"/>
                    </a:lnTo>
                    <a:cubicBezTo>
                      <a:pt x="441" y="15640"/>
                      <a:pt x="441" y="15639"/>
                      <a:pt x="441" y="15299"/>
                    </a:cubicBezTo>
                    <a:cubicBezTo>
                      <a:pt x="440" y="10471"/>
                      <a:pt x="440" y="5642"/>
                      <a:pt x="441" y="813"/>
                    </a:cubicBezTo>
                    <a:cubicBezTo>
                      <a:pt x="441" y="470"/>
                      <a:pt x="441" y="470"/>
                      <a:pt x="779" y="470"/>
                    </a:cubicBezTo>
                    <a:lnTo>
                      <a:pt x="13337" y="470"/>
                    </a:lnTo>
                    <a:cubicBezTo>
                      <a:pt x="13692" y="470"/>
                      <a:pt x="13692" y="470"/>
                      <a:pt x="13692" y="828"/>
                    </a:cubicBezTo>
                    <a:cubicBezTo>
                      <a:pt x="13692" y="5605"/>
                      <a:pt x="13692" y="10381"/>
                      <a:pt x="13692" y="15158"/>
                    </a:cubicBezTo>
                    <a:cubicBezTo>
                      <a:pt x="13692" y="15613"/>
                      <a:pt x="13723" y="15641"/>
                      <a:pt x="13409" y="15641"/>
                    </a:cubicBezTo>
                    <a:cubicBezTo>
                      <a:pt x="13366" y="15641"/>
                      <a:pt x="13316" y="15640"/>
                      <a:pt x="13259" y="15640"/>
                    </a:cubicBezTo>
                    <a:cubicBezTo>
                      <a:pt x="13243" y="15640"/>
                      <a:pt x="13227" y="15640"/>
                      <a:pt x="13210" y="15640"/>
                    </a:cubicBezTo>
                    <a:cubicBezTo>
                      <a:pt x="13198" y="15640"/>
                      <a:pt x="13186" y="15640"/>
                      <a:pt x="13174" y="15640"/>
                    </a:cubicBezTo>
                    <a:cubicBezTo>
                      <a:pt x="13120" y="15640"/>
                      <a:pt x="13073" y="15640"/>
                      <a:pt x="13032" y="15640"/>
                    </a:cubicBezTo>
                    <a:cubicBezTo>
                      <a:pt x="12717" y="15640"/>
                      <a:pt x="12751" y="15666"/>
                      <a:pt x="12750" y="16110"/>
                    </a:cubicBezTo>
                    <a:cubicBezTo>
                      <a:pt x="13210" y="16110"/>
                      <a:pt x="13671" y="16110"/>
                      <a:pt x="14132" y="16109"/>
                    </a:cubicBezTo>
                    <a:cubicBezTo>
                      <a:pt x="14131" y="15282"/>
                      <a:pt x="14130" y="14454"/>
                      <a:pt x="14130" y="13627"/>
                    </a:cubicBezTo>
                    <a:cubicBezTo>
                      <a:pt x="14128" y="9189"/>
                      <a:pt x="14130" y="4752"/>
                      <a:pt x="14130" y="315"/>
                    </a:cubicBezTo>
                    <a:cubicBezTo>
                      <a:pt x="14130" y="211"/>
                      <a:pt x="14131" y="106"/>
                      <a:pt x="14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2" name="Google Shape;1022;p55"/>
              <p:cNvSpPr/>
              <p:nvPr/>
            </p:nvSpPr>
            <p:spPr>
              <a:xfrm>
                <a:off x="4533931" y="2234980"/>
                <a:ext cx="15145" cy="15051"/>
              </a:xfrm>
              <a:custGeom>
                <a:rect b="b" l="l" r="r" t="t"/>
                <a:pathLst>
                  <a:path extrusionOk="0" h="470" w="473">
                    <a:moveTo>
                      <a:pt x="199" y="0"/>
                    </a:moveTo>
                    <a:cubicBezTo>
                      <a:pt x="107" y="0"/>
                      <a:pt x="16" y="8"/>
                      <a:pt x="8" y="143"/>
                    </a:cubicBezTo>
                    <a:cubicBezTo>
                      <a:pt x="2" y="251"/>
                      <a:pt x="3" y="360"/>
                      <a:pt x="1" y="469"/>
                    </a:cubicBezTo>
                    <a:lnTo>
                      <a:pt x="473" y="469"/>
                    </a:lnTo>
                    <a:cubicBezTo>
                      <a:pt x="471" y="360"/>
                      <a:pt x="472" y="251"/>
                      <a:pt x="466" y="143"/>
                    </a:cubicBezTo>
                    <a:cubicBezTo>
                      <a:pt x="457" y="8"/>
                      <a:pt x="367" y="0"/>
                      <a:pt x="274" y="0"/>
                    </a:cubicBezTo>
                    <a:cubicBezTo>
                      <a:pt x="262" y="0"/>
                      <a:pt x="249" y="0"/>
                      <a:pt x="237" y="0"/>
                    </a:cubicBezTo>
                    <a:cubicBezTo>
                      <a:pt x="224" y="0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23" name="Google Shape;1023;p55"/>
            <p:cNvGrpSpPr/>
            <p:nvPr/>
          </p:nvGrpSpPr>
          <p:grpSpPr>
            <a:xfrm>
              <a:off x="1248720" y="3609581"/>
              <a:ext cx="485311" cy="484799"/>
              <a:chOff x="4270075" y="3707250"/>
              <a:chExt cx="757825" cy="757025"/>
            </a:xfrm>
          </p:grpSpPr>
          <p:sp>
            <p:nvSpPr>
              <p:cNvPr id="1024" name="Google Shape;1024;p55"/>
              <p:cNvSpPr/>
              <p:nvPr/>
            </p:nvSpPr>
            <p:spPr>
              <a:xfrm>
                <a:off x="4270075" y="3707250"/>
                <a:ext cx="757825" cy="757025"/>
              </a:xfrm>
              <a:custGeom>
                <a:rect b="b" l="l" r="r" t="t"/>
                <a:pathLst>
                  <a:path extrusionOk="0" h="30281" w="30313">
                    <a:moveTo>
                      <a:pt x="15151" y="7806"/>
                    </a:moveTo>
                    <a:cubicBezTo>
                      <a:pt x="16114" y="9323"/>
                      <a:pt x="17364" y="10126"/>
                      <a:pt x="18965" y="10126"/>
                    </a:cubicBezTo>
                    <a:cubicBezTo>
                      <a:pt x="19398" y="10126"/>
                      <a:pt x="19857" y="10067"/>
                      <a:pt x="20343" y="9948"/>
                    </a:cubicBezTo>
                    <a:lnTo>
                      <a:pt x="20343" y="9948"/>
                    </a:lnTo>
                    <a:cubicBezTo>
                      <a:pt x="19795" y="12201"/>
                      <a:pt x="20535" y="13903"/>
                      <a:pt x="22493" y="15137"/>
                    </a:cubicBezTo>
                    <a:cubicBezTo>
                      <a:pt x="20557" y="16369"/>
                      <a:pt x="19794" y="18052"/>
                      <a:pt x="20347" y="20330"/>
                    </a:cubicBezTo>
                    <a:cubicBezTo>
                      <a:pt x="19863" y="20211"/>
                      <a:pt x="19405" y="20152"/>
                      <a:pt x="18971" y="20152"/>
                    </a:cubicBezTo>
                    <a:cubicBezTo>
                      <a:pt x="17380" y="20152"/>
                      <a:pt x="16119" y="20945"/>
                      <a:pt x="15155" y="22476"/>
                    </a:cubicBezTo>
                    <a:cubicBezTo>
                      <a:pt x="14189" y="20950"/>
                      <a:pt x="12935" y="20156"/>
                      <a:pt x="11340" y="20156"/>
                    </a:cubicBezTo>
                    <a:cubicBezTo>
                      <a:pt x="10906" y="20156"/>
                      <a:pt x="10447" y="20214"/>
                      <a:pt x="9962" y="20333"/>
                    </a:cubicBezTo>
                    <a:cubicBezTo>
                      <a:pt x="10521" y="18066"/>
                      <a:pt x="9760" y="16372"/>
                      <a:pt x="7821" y="15140"/>
                    </a:cubicBezTo>
                    <a:cubicBezTo>
                      <a:pt x="9752" y="13916"/>
                      <a:pt x="10526" y="12227"/>
                      <a:pt x="9958" y="9948"/>
                    </a:cubicBezTo>
                    <a:lnTo>
                      <a:pt x="9958" y="9948"/>
                    </a:lnTo>
                    <a:cubicBezTo>
                      <a:pt x="10446" y="10068"/>
                      <a:pt x="10907" y="10128"/>
                      <a:pt x="11343" y="10128"/>
                    </a:cubicBezTo>
                    <a:cubicBezTo>
                      <a:pt x="12933" y="10128"/>
                      <a:pt x="14185" y="9334"/>
                      <a:pt x="15151" y="7806"/>
                    </a:cubicBezTo>
                    <a:close/>
                    <a:moveTo>
                      <a:pt x="13377" y="1"/>
                    </a:moveTo>
                    <a:cubicBezTo>
                      <a:pt x="13371" y="1"/>
                      <a:pt x="13365" y="1"/>
                      <a:pt x="13359" y="1"/>
                    </a:cubicBezTo>
                    <a:cubicBezTo>
                      <a:pt x="13098" y="8"/>
                      <a:pt x="12926" y="188"/>
                      <a:pt x="12972" y="521"/>
                    </a:cubicBezTo>
                    <a:cubicBezTo>
                      <a:pt x="13027" y="918"/>
                      <a:pt x="13088" y="1338"/>
                      <a:pt x="13264" y="1690"/>
                    </a:cubicBezTo>
                    <a:cubicBezTo>
                      <a:pt x="13546" y="2253"/>
                      <a:pt x="13919" y="2772"/>
                      <a:pt x="14261" y="3305"/>
                    </a:cubicBezTo>
                    <a:cubicBezTo>
                      <a:pt x="14535" y="3730"/>
                      <a:pt x="14720" y="4185"/>
                      <a:pt x="14736" y="4694"/>
                    </a:cubicBezTo>
                    <a:cubicBezTo>
                      <a:pt x="14748" y="5138"/>
                      <a:pt x="14750" y="5585"/>
                      <a:pt x="14736" y="6031"/>
                    </a:cubicBezTo>
                    <a:cubicBezTo>
                      <a:pt x="14673" y="7926"/>
                      <a:pt x="13088" y="9311"/>
                      <a:pt x="11326" y="9311"/>
                    </a:cubicBezTo>
                    <a:cubicBezTo>
                      <a:pt x="10923" y="9311"/>
                      <a:pt x="10511" y="9239"/>
                      <a:pt x="10106" y="9083"/>
                    </a:cubicBezTo>
                    <a:cubicBezTo>
                      <a:pt x="9336" y="8789"/>
                      <a:pt x="8787" y="8222"/>
                      <a:pt x="8234" y="7653"/>
                    </a:cubicBezTo>
                    <a:cubicBezTo>
                      <a:pt x="7817" y="7225"/>
                      <a:pt x="7525" y="6731"/>
                      <a:pt x="7422" y="6131"/>
                    </a:cubicBezTo>
                    <a:cubicBezTo>
                      <a:pt x="7349" y="5702"/>
                      <a:pt x="7253" y="5276"/>
                      <a:pt x="7167" y="4849"/>
                    </a:cubicBezTo>
                    <a:cubicBezTo>
                      <a:pt x="7045" y="4243"/>
                      <a:pt x="6778" y="3708"/>
                      <a:pt x="6363" y="3249"/>
                    </a:cubicBezTo>
                    <a:cubicBezTo>
                      <a:pt x="6236" y="3110"/>
                      <a:pt x="6095" y="3038"/>
                      <a:pt x="5964" y="3038"/>
                    </a:cubicBezTo>
                    <a:cubicBezTo>
                      <a:pt x="5883" y="3038"/>
                      <a:pt x="5805" y="3065"/>
                      <a:pt x="5737" y="3122"/>
                    </a:cubicBezTo>
                    <a:cubicBezTo>
                      <a:pt x="5554" y="3273"/>
                      <a:pt x="5562" y="3547"/>
                      <a:pt x="5736" y="3790"/>
                    </a:cubicBezTo>
                    <a:cubicBezTo>
                      <a:pt x="5897" y="4014"/>
                      <a:pt x="6105" y="4231"/>
                      <a:pt x="6180" y="4484"/>
                    </a:cubicBezTo>
                    <a:cubicBezTo>
                      <a:pt x="6363" y="5100"/>
                      <a:pt x="6487" y="5733"/>
                      <a:pt x="6619" y="6362"/>
                    </a:cubicBezTo>
                    <a:cubicBezTo>
                      <a:pt x="6658" y="6543"/>
                      <a:pt x="6571" y="6612"/>
                      <a:pt x="6435" y="6612"/>
                    </a:cubicBezTo>
                    <a:cubicBezTo>
                      <a:pt x="6403" y="6612"/>
                      <a:pt x="6367" y="6608"/>
                      <a:pt x="6330" y="6600"/>
                    </a:cubicBezTo>
                    <a:cubicBezTo>
                      <a:pt x="6000" y="6536"/>
                      <a:pt x="5671" y="6462"/>
                      <a:pt x="5339" y="6404"/>
                    </a:cubicBezTo>
                    <a:cubicBezTo>
                      <a:pt x="4754" y="6303"/>
                      <a:pt x="4213" y="6115"/>
                      <a:pt x="3763" y="5700"/>
                    </a:cubicBezTo>
                    <a:cubicBezTo>
                      <a:pt x="3674" y="5617"/>
                      <a:pt x="3564" y="5579"/>
                      <a:pt x="3457" y="5579"/>
                    </a:cubicBezTo>
                    <a:cubicBezTo>
                      <a:pt x="3327" y="5579"/>
                      <a:pt x="3201" y="5635"/>
                      <a:pt x="3126" y="5735"/>
                    </a:cubicBezTo>
                    <a:cubicBezTo>
                      <a:pt x="2993" y="5911"/>
                      <a:pt x="3040" y="6145"/>
                      <a:pt x="3253" y="6339"/>
                    </a:cubicBezTo>
                    <a:cubicBezTo>
                      <a:pt x="3717" y="6764"/>
                      <a:pt x="4261" y="7034"/>
                      <a:pt x="4878" y="7157"/>
                    </a:cubicBezTo>
                    <a:cubicBezTo>
                      <a:pt x="5344" y="7250"/>
                      <a:pt x="5810" y="7345"/>
                      <a:pt x="6276" y="7439"/>
                    </a:cubicBezTo>
                    <a:cubicBezTo>
                      <a:pt x="6776" y="7539"/>
                      <a:pt x="7203" y="7783"/>
                      <a:pt x="7572" y="8127"/>
                    </a:cubicBezTo>
                    <a:cubicBezTo>
                      <a:pt x="7832" y="8370"/>
                      <a:pt x="8089" y="8619"/>
                      <a:pt x="8328" y="8883"/>
                    </a:cubicBezTo>
                    <a:cubicBezTo>
                      <a:pt x="9257" y="9915"/>
                      <a:pt x="9584" y="11099"/>
                      <a:pt x="9127" y="12433"/>
                    </a:cubicBezTo>
                    <a:cubicBezTo>
                      <a:pt x="8684" y="13721"/>
                      <a:pt x="7743" y="14464"/>
                      <a:pt x="6411" y="14674"/>
                    </a:cubicBezTo>
                    <a:cubicBezTo>
                      <a:pt x="6123" y="14719"/>
                      <a:pt x="5830" y="14727"/>
                      <a:pt x="5535" y="14727"/>
                    </a:cubicBezTo>
                    <a:cubicBezTo>
                      <a:pt x="5371" y="14727"/>
                      <a:pt x="5207" y="14724"/>
                      <a:pt x="5044" y="14724"/>
                    </a:cubicBezTo>
                    <a:cubicBezTo>
                      <a:pt x="4976" y="14724"/>
                      <a:pt x="4908" y="14725"/>
                      <a:pt x="4840" y="14726"/>
                    </a:cubicBezTo>
                    <a:cubicBezTo>
                      <a:pt x="4825" y="14726"/>
                      <a:pt x="4811" y="14726"/>
                      <a:pt x="4796" y="14726"/>
                    </a:cubicBezTo>
                    <a:cubicBezTo>
                      <a:pt x="4335" y="14726"/>
                      <a:pt x="3905" y="14599"/>
                      <a:pt x="3513" y="14355"/>
                    </a:cubicBezTo>
                    <a:cubicBezTo>
                      <a:pt x="3077" y="14082"/>
                      <a:pt x="2650" y="13793"/>
                      <a:pt x="2218" y="13513"/>
                    </a:cubicBezTo>
                    <a:cubicBezTo>
                      <a:pt x="1709" y="13183"/>
                      <a:pt x="1159" y="12973"/>
                      <a:pt x="548" y="12950"/>
                    </a:cubicBezTo>
                    <a:cubicBezTo>
                      <a:pt x="534" y="12950"/>
                      <a:pt x="520" y="12949"/>
                      <a:pt x="506" y="12949"/>
                    </a:cubicBezTo>
                    <a:cubicBezTo>
                      <a:pt x="193" y="12949"/>
                      <a:pt x="29" y="13085"/>
                      <a:pt x="15" y="13332"/>
                    </a:cubicBezTo>
                    <a:cubicBezTo>
                      <a:pt x="0" y="13595"/>
                      <a:pt x="160" y="13700"/>
                      <a:pt x="495" y="13779"/>
                    </a:cubicBezTo>
                    <a:cubicBezTo>
                      <a:pt x="913" y="13879"/>
                      <a:pt x="1338" y="13997"/>
                      <a:pt x="1720" y="14186"/>
                    </a:cubicBezTo>
                    <a:cubicBezTo>
                      <a:pt x="2133" y="14392"/>
                      <a:pt x="2498" y="14695"/>
                      <a:pt x="2890" y="14946"/>
                    </a:cubicBezTo>
                    <a:cubicBezTo>
                      <a:pt x="3103" y="15082"/>
                      <a:pt x="3114" y="15192"/>
                      <a:pt x="2894" y="15333"/>
                    </a:cubicBezTo>
                    <a:cubicBezTo>
                      <a:pt x="2089" y="15843"/>
                      <a:pt x="1360" y="16508"/>
                      <a:pt x="324" y="16541"/>
                    </a:cubicBezTo>
                    <a:cubicBezTo>
                      <a:pt x="108" y="16547"/>
                      <a:pt x="8" y="16731"/>
                      <a:pt x="16" y="16946"/>
                    </a:cubicBezTo>
                    <a:cubicBezTo>
                      <a:pt x="24" y="17150"/>
                      <a:pt x="136" y="17291"/>
                      <a:pt x="339" y="17312"/>
                    </a:cubicBezTo>
                    <a:cubicBezTo>
                      <a:pt x="400" y="17318"/>
                      <a:pt x="463" y="17321"/>
                      <a:pt x="525" y="17321"/>
                    </a:cubicBezTo>
                    <a:cubicBezTo>
                      <a:pt x="640" y="17321"/>
                      <a:pt x="756" y="17311"/>
                      <a:pt x="870" y="17297"/>
                    </a:cubicBezTo>
                    <a:cubicBezTo>
                      <a:pt x="1671" y="17199"/>
                      <a:pt x="2302" y="16738"/>
                      <a:pt x="2930" y="16289"/>
                    </a:cubicBezTo>
                    <a:cubicBezTo>
                      <a:pt x="3560" y="15840"/>
                      <a:pt x="4223" y="15530"/>
                      <a:pt x="4981" y="15530"/>
                    </a:cubicBezTo>
                    <a:cubicBezTo>
                      <a:pt x="5108" y="15530"/>
                      <a:pt x="5238" y="15539"/>
                      <a:pt x="5371" y="15557"/>
                    </a:cubicBezTo>
                    <a:cubicBezTo>
                      <a:pt x="5517" y="15557"/>
                      <a:pt x="5662" y="15555"/>
                      <a:pt x="5808" y="15555"/>
                    </a:cubicBezTo>
                    <a:cubicBezTo>
                      <a:pt x="5880" y="15555"/>
                      <a:pt x="5953" y="15555"/>
                      <a:pt x="6025" y="15557"/>
                    </a:cubicBezTo>
                    <a:cubicBezTo>
                      <a:pt x="8353" y="15625"/>
                      <a:pt x="9930" y="17996"/>
                      <a:pt x="9105" y="20172"/>
                    </a:cubicBezTo>
                    <a:cubicBezTo>
                      <a:pt x="8812" y="20941"/>
                      <a:pt x="8249" y="21493"/>
                      <a:pt x="7681" y="22047"/>
                    </a:cubicBezTo>
                    <a:cubicBezTo>
                      <a:pt x="7246" y="22473"/>
                      <a:pt x="6745" y="22770"/>
                      <a:pt x="6135" y="22874"/>
                    </a:cubicBezTo>
                    <a:cubicBezTo>
                      <a:pt x="5704" y="22947"/>
                      <a:pt x="5279" y="23042"/>
                      <a:pt x="4852" y="23129"/>
                    </a:cubicBezTo>
                    <a:cubicBezTo>
                      <a:pt x="4267" y="23250"/>
                      <a:pt x="3749" y="23503"/>
                      <a:pt x="3300" y="23899"/>
                    </a:cubicBezTo>
                    <a:cubicBezTo>
                      <a:pt x="3041" y="24127"/>
                      <a:pt x="2978" y="24380"/>
                      <a:pt x="3142" y="24565"/>
                    </a:cubicBezTo>
                    <a:cubicBezTo>
                      <a:pt x="3216" y="24649"/>
                      <a:pt x="3311" y="24687"/>
                      <a:pt x="3417" y="24687"/>
                    </a:cubicBezTo>
                    <a:cubicBezTo>
                      <a:pt x="3546" y="24687"/>
                      <a:pt x="3691" y="24632"/>
                      <a:pt x="3835" y="24534"/>
                    </a:cubicBezTo>
                    <a:cubicBezTo>
                      <a:pt x="4126" y="24336"/>
                      <a:pt x="4430" y="24128"/>
                      <a:pt x="4760" y="24024"/>
                    </a:cubicBezTo>
                    <a:cubicBezTo>
                      <a:pt x="5268" y="23865"/>
                      <a:pt x="5802" y="23790"/>
                      <a:pt x="6325" y="23680"/>
                    </a:cubicBezTo>
                    <a:cubicBezTo>
                      <a:pt x="6365" y="23672"/>
                      <a:pt x="6401" y="23668"/>
                      <a:pt x="6433" y="23668"/>
                    </a:cubicBezTo>
                    <a:cubicBezTo>
                      <a:pt x="6598" y="23668"/>
                      <a:pt x="6654" y="23776"/>
                      <a:pt x="6615" y="23974"/>
                    </a:cubicBezTo>
                    <a:cubicBezTo>
                      <a:pt x="6541" y="24353"/>
                      <a:pt x="6462" y="24731"/>
                      <a:pt x="6390" y="25111"/>
                    </a:cubicBezTo>
                    <a:cubicBezTo>
                      <a:pt x="6292" y="25627"/>
                      <a:pt x="6101" y="26094"/>
                      <a:pt x="5743" y="26491"/>
                    </a:cubicBezTo>
                    <a:cubicBezTo>
                      <a:pt x="5543" y="26714"/>
                      <a:pt x="5553" y="27004"/>
                      <a:pt x="5733" y="27156"/>
                    </a:cubicBezTo>
                    <a:cubicBezTo>
                      <a:pt x="5801" y="27214"/>
                      <a:pt x="5879" y="27243"/>
                      <a:pt x="5961" y="27243"/>
                    </a:cubicBezTo>
                    <a:cubicBezTo>
                      <a:pt x="6097" y="27243"/>
                      <a:pt x="6245" y="27164"/>
                      <a:pt x="6379" y="27013"/>
                    </a:cubicBezTo>
                    <a:cubicBezTo>
                      <a:pt x="6793" y="26550"/>
                      <a:pt x="7051" y="26013"/>
                      <a:pt x="7172" y="25407"/>
                    </a:cubicBezTo>
                    <a:cubicBezTo>
                      <a:pt x="7266" y="24940"/>
                      <a:pt x="7359" y="24475"/>
                      <a:pt x="7455" y="24009"/>
                    </a:cubicBezTo>
                    <a:cubicBezTo>
                      <a:pt x="7556" y="23521"/>
                      <a:pt x="7781" y="23096"/>
                      <a:pt x="8125" y="22738"/>
                    </a:cubicBezTo>
                    <a:cubicBezTo>
                      <a:pt x="8379" y="22473"/>
                      <a:pt x="8636" y="22211"/>
                      <a:pt x="8903" y="21960"/>
                    </a:cubicBezTo>
                    <a:cubicBezTo>
                      <a:pt x="9622" y="21283"/>
                      <a:pt x="10494" y="20966"/>
                      <a:pt x="11342" y="20966"/>
                    </a:cubicBezTo>
                    <a:cubicBezTo>
                      <a:pt x="12783" y="20966"/>
                      <a:pt x="14157" y="21879"/>
                      <a:pt x="14597" y="23487"/>
                    </a:cubicBezTo>
                    <a:cubicBezTo>
                      <a:pt x="14763" y="24093"/>
                      <a:pt x="14708" y="24761"/>
                      <a:pt x="14738" y="25402"/>
                    </a:cubicBezTo>
                    <a:cubicBezTo>
                      <a:pt x="14764" y="25964"/>
                      <a:pt x="14585" y="26476"/>
                      <a:pt x="14280" y="26943"/>
                    </a:cubicBezTo>
                    <a:cubicBezTo>
                      <a:pt x="14031" y="27324"/>
                      <a:pt x="13772" y="27700"/>
                      <a:pt x="13524" y="28082"/>
                    </a:cubicBezTo>
                    <a:cubicBezTo>
                      <a:pt x="13183" y="28607"/>
                      <a:pt x="12966" y="29177"/>
                      <a:pt x="12965" y="29811"/>
                    </a:cubicBezTo>
                    <a:cubicBezTo>
                      <a:pt x="12964" y="30110"/>
                      <a:pt x="13109" y="30270"/>
                      <a:pt x="13352" y="30280"/>
                    </a:cubicBezTo>
                    <a:cubicBezTo>
                      <a:pt x="13360" y="30280"/>
                      <a:pt x="13368" y="30280"/>
                      <a:pt x="13376" y="30280"/>
                    </a:cubicBezTo>
                    <a:cubicBezTo>
                      <a:pt x="13607" y="30280"/>
                      <a:pt x="13735" y="30137"/>
                      <a:pt x="13782" y="29851"/>
                    </a:cubicBezTo>
                    <a:cubicBezTo>
                      <a:pt x="13828" y="29579"/>
                      <a:pt x="13832" y="29277"/>
                      <a:pt x="13959" y="29046"/>
                    </a:cubicBezTo>
                    <a:cubicBezTo>
                      <a:pt x="14281" y="28456"/>
                      <a:pt x="14658" y="27897"/>
                      <a:pt x="15018" y="27329"/>
                    </a:cubicBezTo>
                    <a:cubicBezTo>
                      <a:pt x="15063" y="27259"/>
                      <a:pt x="15107" y="27230"/>
                      <a:pt x="15150" y="27230"/>
                    </a:cubicBezTo>
                    <a:cubicBezTo>
                      <a:pt x="15209" y="27230"/>
                      <a:pt x="15264" y="27283"/>
                      <a:pt x="15314" y="27358"/>
                    </a:cubicBezTo>
                    <a:cubicBezTo>
                      <a:pt x="15540" y="27695"/>
                      <a:pt x="15760" y="28037"/>
                      <a:pt x="15993" y="28370"/>
                    </a:cubicBezTo>
                    <a:cubicBezTo>
                      <a:pt x="16301" y="28809"/>
                      <a:pt x="16484" y="29292"/>
                      <a:pt x="16529" y="29829"/>
                    </a:cubicBezTo>
                    <a:cubicBezTo>
                      <a:pt x="16554" y="30132"/>
                      <a:pt x="16695" y="30280"/>
                      <a:pt x="16929" y="30280"/>
                    </a:cubicBezTo>
                    <a:cubicBezTo>
                      <a:pt x="16941" y="30280"/>
                      <a:pt x="16953" y="30280"/>
                      <a:pt x="16966" y="30279"/>
                    </a:cubicBezTo>
                    <a:cubicBezTo>
                      <a:pt x="17215" y="30263"/>
                      <a:pt x="17381" y="30089"/>
                      <a:pt x="17337" y="29775"/>
                    </a:cubicBezTo>
                    <a:cubicBezTo>
                      <a:pt x="17279" y="29368"/>
                      <a:pt x="17217" y="28937"/>
                      <a:pt x="17038" y="28577"/>
                    </a:cubicBezTo>
                    <a:cubicBezTo>
                      <a:pt x="16757" y="28013"/>
                      <a:pt x="16381" y="27495"/>
                      <a:pt x="16040" y="26962"/>
                    </a:cubicBezTo>
                    <a:cubicBezTo>
                      <a:pt x="15767" y="26537"/>
                      <a:pt x="15586" y="26081"/>
                      <a:pt x="15572" y="25572"/>
                    </a:cubicBezTo>
                    <a:cubicBezTo>
                      <a:pt x="15562" y="25136"/>
                      <a:pt x="15547" y="24699"/>
                      <a:pt x="15575" y="24265"/>
                    </a:cubicBezTo>
                    <a:cubicBezTo>
                      <a:pt x="15658" y="22973"/>
                      <a:pt x="16232" y="21962"/>
                      <a:pt x="17401" y="21366"/>
                    </a:cubicBezTo>
                    <a:cubicBezTo>
                      <a:pt x="17941" y="21091"/>
                      <a:pt x="18485" y="20948"/>
                      <a:pt x="19022" y="20948"/>
                    </a:cubicBezTo>
                    <a:cubicBezTo>
                      <a:pt x="19653" y="20948"/>
                      <a:pt x="20274" y="21146"/>
                      <a:pt x="20864" y="21560"/>
                    </a:cubicBezTo>
                    <a:cubicBezTo>
                      <a:pt x="21400" y="21936"/>
                      <a:pt x="21852" y="22439"/>
                      <a:pt x="22313" y="22913"/>
                    </a:cubicBezTo>
                    <a:cubicBezTo>
                      <a:pt x="22636" y="23245"/>
                      <a:pt x="22799" y="23676"/>
                      <a:pt x="22883" y="24135"/>
                    </a:cubicBezTo>
                    <a:cubicBezTo>
                      <a:pt x="22963" y="24574"/>
                      <a:pt x="23056" y="25010"/>
                      <a:pt x="23146" y="25447"/>
                    </a:cubicBezTo>
                    <a:cubicBezTo>
                      <a:pt x="23268" y="26053"/>
                      <a:pt x="23538" y="26586"/>
                      <a:pt x="23956" y="27043"/>
                    </a:cubicBezTo>
                    <a:cubicBezTo>
                      <a:pt x="24077" y="27175"/>
                      <a:pt x="24216" y="27243"/>
                      <a:pt x="24345" y="27243"/>
                    </a:cubicBezTo>
                    <a:cubicBezTo>
                      <a:pt x="24432" y="27243"/>
                      <a:pt x="24514" y="27212"/>
                      <a:pt x="24584" y="27149"/>
                    </a:cubicBezTo>
                    <a:cubicBezTo>
                      <a:pt x="24752" y="26998"/>
                      <a:pt x="24750" y="26728"/>
                      <a:pt x="24581" y="26505"/>
                    </a:cubicBezTo>
                    <a:cubicBezTo>
                      <a:pt x="24527" y="26434"/>
                      <a:pt x="24456" y="26372"/>
                      <a:pt x="24414" y="26295"/>
                    </a:cubicBezTo>
                    <a:cubicBezTo>
                      <a:pt x="24279" y="26044"/>
                      <a:pt x="24110" y="25801"/>
                      <a:pt x="24034" y="25531"/>
                    </a:cubicBezTo>
                    <a:cubicBezTo>
                      <a:pt x="23891" y="25027"/>
                      <a:pt x="23799" y="24508"/>
                      <a:pt x="23699" y="23994"/>
                    </a:cubicBezTo>
                    <a:cubicBezTo>
                      <a:pt x="23655" y="23762"/>
                      <a:pt x="23696" y="23669"/>
                      <a:pt x="23866" y="23669"/>
                    </a:cubicBezTo>
                    <a:cubicBezTo>
                      <a:pt x="23910" y="23669"/>
                      <a:pt x="23961" y="23675"/>
                      <a:pt x="24023" y="23687"/>
                    </a:cubicBezTo>
                    <a:cubicBezTo>
                      <a:pt x="24470" y="23771"/>
                      <a:pt x="24930" y="23828"/>
                      <a:pt x="25358" y="23974"/>
                    </a:cubicBezTo>
                    <a:cubicBezTo>
                      <a:pt x="25751" y="24108"/>
                      <a:pt x="26124" y="24322"/>
                      <a:pt x="26480" y="24544"/>
                    </a:cubicBezTo>
                    <a:cubicBezTo>
                      <a:pt x="26624" y="24633"/>
                      <a:pt x="26767" y="24685"/>
                      <a:pt x="26894" y="24685"/>
                    </a:cubicBezTo>
                    <a:cubicBezTo>
                      <a:pt x="27003" y="24685"/>
                      <a:pt x="27100" y="24646"/>
                      <a:pt x="27173" y="24558"/>
                    </a:cubicBezTo>
                    <a:cubicBezTo>
                      <a:pt x="27326" y="24374"/>
                      <a:pt x="27268" y="24130"/>
                      <a:pt x="27024" y="23913"/>
                    </a:cubicBezTo>
                    <a:cubicBezTo>
                      <a:pt x="26570" y="23507"/>
                      <a:pt x="26042" y="23249"/>
                      <a:pt x="25447" y="23128"/>
                    </a:cubicBezTo>
                    <a:cubicBezTo>
                      <a:pt x="24971" y="23031"/>
                      <a:pt x="24495" y="22937"/>
                      <a:pt x="24019" y="22839"/>
                    </a:cubicBezTo>
                    <a:cubicBezTo>
                      <a:pt x="23509" y="22735"/>
                      <a:pt x="23078" y="22481"/>
                      <a:pt x="22706" y="22124"/>
                    </a:cubicBezTo>
                    <a:cubicBezTo>
                      <a:pt x="22462" y="21892"/>
                      <a:pt x="22224" y="21654"/>
                      <a:pt x="21992" y="21410"/>
                    </a:cubicBezTo>
                    <a:cubicBezTo>
                      <a:pt x="20142" y="19472"/>
                      <a:pt x="20940" y="16396"/>
                      <a:pt x="23506" y="15695"/>
                    </a:cubicBezTo>
                    <a:cubicBezTo>
                      <a:pt x="24103" y="15533"/>
                      <a:pt x="24761" y="15588"/>
                      <a:pt x="25391" y="15557"/>
                    </a:cubicBezTo>
                    <a:cubicBezTo>
                      <a:pt x="25431" y="15555"/>
                      <a:pt x="25471" y="15554"/>
                      <a:pt x="25511" y="15554"/>
                    </a:cubicBezTo>
                    <a:cubicBezTo>
                      <a:pt x="26049" y="15554"/>
                      <a:pt x="26536" y="15735"/>
                      <a:pt x="26986" y="16034"/>
                    </a:cubicBezTo>
                    <a:cubicBezTo>
                      <a:pt x="27358" y="16280"/>
                      <a:pt x="27727" y="16532"/>
                      <a:pt x="28101" y="16773"/>
                    </a:cubicBezTo>
                    <a:cubicBezTo>
                      <a:pt x="28627" y="17114"/>
                      <a:pt x="29196" y="17330"/>
                      <a:pt x="29831" y="17330"/>
                    </a:cubicBezTo>
                    <a:cubicBezTo>
                      <a:pt x="30127" y="17330"/>
                      <a:pt x="30286" y="17182"/>
                      <a:pt x="30294" y="16938"/>
                    </a:cubicBezTo>
                    <a:cubicBezTo>
                      <a:pt x="30302" y="16692"/>
                      <a:pt x="30159" y="16563"/>
                      <a:pt x="29861" y="16512"/>
                    </a:cubicBezTo>
                    <a:cubicBezTo>
                      <a:pt x="29579" y="16463"/>
                      <a:pt x="29269" y="16452"/>
                      <a:pt x="29028" y="16320"/>
                    </a:cubicBezTo>
                    <a:cubicBezTo>
                      <a:pt x="28447" y="16004"/>
                      <a:pt x="27897" y="15630"/>
                      <a:pt x="27338" y="15273"/>
                    </a:cubicBezTo>
                    <a:cubicBezTo>
                      <a:pt x="27168" y="15162"/>
                      <a:pt x="27254" y="15060"/>
                      <a:pt x="27378" y="14977"/>
                    </a:cubicBezTo>
                    <a:cubicBezTo>
                      <a:pt x="27731" y="14739"/>
                      <a:pt x="28087" y="14506"/>
                      <a:pt x="28439" y="14267"/>
                    </a:cubicBezTo>
                    <a:cubicBezTo>
                      <a:pt x="28857" y="13981"/>
                      <a:pt x="29310" y="13804"/>
                      <a:pt x="29819" y="13768"/>
                    </a:cubicBezTo>
                    <a:cubicBezTo>
                      <a:pt x="30162" y="13743"/>
                      <a:pt x="30313" y="13589"/>
                      <a:pt x="30293" y="13324"/>
                    </a:cubicBezTo>
                    <a:cubicBezTo>
                      <a:pt x="30276" y="13103"/>
                      <a:pt x="30137" y="12950"/>
                      <a:pt x="29883" y="12950"/>
                    </a:cubicBezTo>
                    <a:cubicBezTo>
                      <a:pt x="29852" y="12950"/>
                      <a:pt x="29819" y="12953"/>
                      <a:pt x="29784" y="12957"/>
                    </a:cubicBezTo>
                    <a:cubicBezTo>
                      <a:pt x="29386" y="13013"/>
                      <a:pt x="28966" y="13073"/>
                      <a:pt x="28613" y="13246"/>
                    </a:cubicBezTo>
                    <a:cubicBezTo>
                      <a:pt x="28065" y="13516"/>
                      <a:pt x="27559" y="13874"/>
                      <a:pt x="27048" y="14211"/>
                    </a:cubicBezTo>
                    <a:cubicBezTo>
                      <a:pt x="26553" y="14537"/>
                      <a:pt x="26025" y="14729"/>
                      <a:pt x="25434" y="14729"/>
                    </a:cubicBezTo>
                    <a:cubicBezTo>
                      <a:pt x="25404" y="14729"/>
                      <a:pt x="25374" y="14729"/>
                      <a:pt x="25343" y="14728"/>
                    </a:cubicBezTo>
                    <a:cubicBezTo>
                      <a:pt x="25262" y="14725"/>
                      <a:pt x="25182" y="14724"/>
                      <a:pt x="25101" y="14724"/>
                    </a:cubicBezTo>
                    <a:cubicBezTo>
                      <a:pt x="24956" y="14724"/>
                      <a:pt x="24810" y="14727"/>
                      <a:pt x="24665" y="14727"/>
                    </a:cubicBezTo>
                    <a:cubicBezTo>
                      <a:pt x="24614" y="14727"/>
                      <a:pt x="24562" y="14727"/>
                      <a:pt x="24511" y="14726"/>
                    </a:cubicBezTo>
                    <a:cubicBezTo>
                      <a:pt x="23097" y="14701"/>
                      <a:pt x="21984" y="14129"/>
                      <a:pt x="21353" y="12835"/>
                    </a:cubicBezTo>
                    <a:cubicBezTo>
                      <a:pt x="20724" y="11543"/>
                      <a:pt x="20869" y="10291"/>
                      <a:pt x="21760" y="9154"/>
                    </a:cubicBezTo>
                    <a:cubicBezTo>
                      <a:pt x="22022" y="8821"/>
                      <a:pt x="22337" y="8530"/>
                      <a:pt x="22635" y="8226"/>
                    </a:cubicBezTo>
                    <a:cubicBezTo>
                      <a:pt x="23048" y="7803"/>
                      <a:pt x="23540" y="7526"/>
                      <a:pt x="24126" y="7417"/>
                    </a:cubicBezTo>
                    <a:cubicBezTo>
                      <a:pt x="24564" y="7336"/>
                      <a:pt x="25000" y="7243"/>
                      <a:pt x="25437" y="7155"/>
                    </a:cubicBezTo>
                    <a:cubicBezTo>
                      <a:pt x="26032" y="7035"/>
                      <a:pt x="26561" y="6779"/>
                      <a:pt x="27017" y="6374"/>
                    </a:cubicBezTo>
                    <a:cubicBezTo>
                      <a:pt x="27262" y="6157"/>
                      <a:pt x="27326" y="5917"/>
                      <a:pt x="27179" y="5730"/>
                    </a:cubicBezTo>
                    <a:cubicBezTo>
                      <a:pt x="27105" y="5635"/>
                      <a:pt x="27001" y="5591"/>
                      <a:pt x="26884" y="5591"/>
                    </a:cubicBezTo>
                    <a:cubicBezTo>
                      <a:pt x="26761" y="5591"/>
                      <a:pt x="26623" y="5640"/>
                      <a:pt x="26489" y="5733"/>
                    </a:cubicBezTo>
                    <a:cubicBezTo>
                      <a:pt x="26231" y="5913"/>
                      <a:pt x="25972" y="6126"/>
                      <a:pt x="25680" y="6215"/>
                    </a:cubicBezTo>
                    <a:cubicBezTo>
                      <a:pt x="25124" y="6386"/>
                      <a:pt x="24544" y="6482"/>
                      <a:pt x="23973" y="6603"/>
                    </a:cubicBezTo>
                    <a:cubicBezTo>
                      <a:pt x="23935" y="6610"/>
                      <a:pt x="23902" y="6614"/>
                      <a:pt x="23872" y="6614"/>
                    </a:cubicBezTo>
                    <a:cubicBezTo>
                      <a:pt x="23701" y="6614"/>
                      <a:pt x="23655" y="6489"/>
                      <a:pt x="23694" y="6296"/>
                    </a:cubicBezTo>
                    <a:cubicBezTo>
                      <a:pt x="23786" y="5850"/>
                      <a:pt x="23876" y="5403"/>
                      <a:pt x="23970" y="4957"/>
                    </a:cubicBezTo>
                    <a:cubicBezTo>
                      <a:pt x="24062" y="4522"/>
                      <a:pt x="24248" y="4136"/>
                      <a:pt x="24552" y="3804"/>
                    </a:cubicBezTo>
                    <a:cubicBezTo>
                      <a:pt x="24763" y="3572"/>
                      <a:pt x="24761" y="3274"/>
                      <a:pt x="24568" y="3119"/>
                    </a:cubicBezTo>
                    <a:cubicBezTo>
                      <a:pt x="24501" y="3064"/>
                      <a:pt x="24426" y="3038"/>
                      <a:pt x="24347" y="3038"/>
                    </a:cubicBezTo>
                    <a:cubicBezTo>
                      <a:pt x="24210" y="3038"/>
                      <a:pt x="24061" y="3119"/>
                      <a:pt x="23924" y="3275"/>
                    </a:cubicBezTo>
                    <a:cubicBezTo>
                      <a:pt x="23518" y="3730"/>
                      <a:pt x="23261" y="4258"/>
                      <a:pt x="23140" y="4854"/>
                    </a:cubicBezTo>
                    <a:cubicBezTo>
                      <a:pt x="23054" y="5281"/>
                      <a:pt x="22960" y="5707"/>
                      <a:pt x="22885" y="6136"/>
                    </a:cubicBezTo>
                    <a:cubicBezTo>
                      <a:pt x="22795" y="6660"/>
                      <a:pt x="22573" y="7122"/>
                      <a:pt x="22209" y="7501"/>
                    </a:cubicBezTo>
                    <a:cubicBezTo>
                      <a:pt x="21833" y="7894"/>
                      <a:pt x="21451" y="8290"/>
                      <a:pt x="21022" y="8619"/>
                    </a:cubicBezTo>
                    <a:cubicBezTo>
                      <a:pt x="20405" y="9093"/>
                      <a:pt x="19692" y="9314"/>
                      <a:pt x="18989" y="9314"/>
                    </a:cubicBezTo>
                    <a:cubicBezTo>
                      <a:pt x="17606" y="9314"/>
                      <a:pt x="16261" y="8461"/>
                      <a:pt x="15759" y="7014"/>
                    </a:cubicBezTo>
                    <a:cubicBezTo>
                      <a:pt x="15514" y="6308"/>
                      <a:pt x="15584" y="5585"/>
                      <a:pt x="15569" y="4865"/>
                    </a:cubicBezTo>
                    <a:cubicBezTo>
                      <a:pt x="15558" y="4312"/>
                      <a:pt x="15722" y="3810"/>
                      <a:pt x="16021" y="3351"/>
                    </a:cubicBezTo>
                    <a:cubicBezTo>
                      <a:pt x="16274" y="2961"/>
                      <a:pt x="16540" y="2578"/>
                      <a:pt x="16792" y="2187"/>
                    </a:cubicBezTo>
                    <a:cubicBezTo>
                      <a:pt x="17131" y="1661"/>
                      <a:pt x="17346" y="1090"/>
                      <a:pt x="17343" y="456"/>
                    </a:cubicBezTo>
                    <a:cubicBezTo>
                      <a:pt x="17341" y="162"/>
                      <a:pt x="17191" y="2"/>
                      <a:pt x="16948" y="2"/>
                    </a:cubicBezTo>
                    <a:cubicBezTo>
                      <a:pt x="16947" y="2"/>
                      <a:pt x="16945" y="2"/>
                      <a:pt x="16944" y="2"/>
                    </a:cubicBezTo>
                    <a:cubicBezTo>
                      <a:pt x="16675" y="4"/>
                      <a:pt x="16567" y="165"/>
                      <a:pt x="16527" y="413"/>
                    </a:cubicBezTo>
                    <a:cubicBezTo>
                      <a:pt x="16484" y="686"/>
                      <a:pt x="16479" y="988"/>
                      <a:pt x="16352" y="1220"/>
                    </a:cubicBezTo>
                    <a:cubicBezTo>
                      <a:pt x="16027" y="1818"/>
                      <a:pt x="15648" y="2389"/>
                      <a:pt x="15281" y="2963"/>
                    </a:cubicBezTo>
                    <a:cubicBezTo>
                      <a:pt x="15238" y="3029"/>
                      <a:pt x="15197" y="3054"/>
                      <a:pt x="15158" y="3054"/>
                    </a:cubicBezTo>
                    <a:cubicBezTo>
                      <a:pt x="15094" y="3054"/>
                      <a:pt x="15035" y="2984"/>
                      <a:pt x="14986" y="2911"/>
                    </a:cubicBezTo>
                    <a:cubicBezTo>
                      <a:pt x="14754" y="2565"/>
                      <a:pt x="14528" y="2216"/>
                      <a:pt x="14292" y="1873"/>
                    </a:cubicBezTo>
                    <a:cubicBezTo>
                      <a:pt x="14000" y="1447"/>
                      <a:pt x="13816" y="987"/>
                      <a:pt x="13781" y="467"/>
                    </a:cubicBezTo>
                    <a:cubicBezTo>
                      <a:pt x="13759" y="147"/>
                      <a:pt x="13620" y="1"/>
                      <a:pt x="13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5" name="Google Shape;1025;p55"/>
              <p:cNvSpPr/>
              <p:nvPr/>
            </p:nvSpPr>
            <p:spPr>
              <a:xfrm>
                <a:off x="4528000" y="3974725"/>
                <a:ext cx="239550" cy="221650"/>
              </a:xfrm>
              <a:custGeom>
                <a:rect b="b" l="l" r="r" t="t"/>
                <a:pathLst>
                  <a:path extrusionOk="0" h="8866" w="9582">
                    <a:moveTo>
                      <a:pt x="4659" y="1"/>
                    </a:moveTo>
                    <a:cubicBezTo>
                      <a:pt x="4342" y="66"/>
                      <a:pt x="3860" y="132"/>
                      <a:pt x="3398" y="269"/>
                    </a:cubicBezTo>
                    <a:cubicBezTo>
                      <a:pt x="3082" y="365"/>
                      <a:pt x="2784" y="542"/>
                      <a:pt x="2500" y="717"/>
                    </a:cubicBezTo>
                    <a:cubicBezTo>
                      <a:pt x="2317" y="829"/>
                      <a:pt x="2243" y="1029"/>
                      <a:pt x="2367" y="1236"/>
                    </a:cubicBezTo>
                    <a:cubicBezTo>
                      <a:pt x="2448" y="1373"/>
                      <a:pt x="2559" y="1439"/>
                      <a:pt x="2690" y="1439"/>
                    </a:cubicBezTo>
                    <a:cubicBezTo>
                      <a:pt x="2750" y="1439"/>
                      <a:pt x="2813" y="1426"/>
                      <a:pt x="2880" y="1399"/>
                    </a:cubicBezTo>
                    <a:cubicBezTo>
                      <a:pt x="2962" y="1366"/>
                      <a:pt x="3043" y="1327"/>
                      <a:pt x="3121" y="1285"/>
                    </a:cubicBezTo>
                    <a:cubicBezTo>
                      <a:pt x="3673" y="982"/>
                      <a:pt x="4263" y="880"/>
                      <a:pt x="4892" y="864"/>
                    </a:cubicBezTo>
                    <a:cubicBezTo>
                      <a:pt x="4917" y="863"/>
                      <a:pt x="4942" y="863"/>
                      <a:pt x="4967" y="863"/>
                    </a:cubicBezTo>
                    <a:cubicBezTo>
                      <a:pt x="6866" y="863"/>
                      <a:pt x="8866" y="2679"/>
                      <a:pt x="8337" y="5235"/>
                    </a:cubicBezTo>
                    <a:cubicBezTo>
                      <a:pt x="7999" y="6872"/>
                      <a:pt x="6453" y="8027"/>
                      <a:pt x="4826" y="8027"/>
                    </a:cubicBezTo>
                    <a:cubicBezTo>
                      <a:pt x="4810" y="8027"/>
                      <a:pt x="4794" y="8027"/>
                      <a:pt x="4778" y="8027"/>
                    </a:cubicBezTo>
                    <a:cubicBezTo>
                      <a:pt x="2275" y="7992"/>
                      <a:pt x="452" y="5381"/>
                      <a:pt x="1601" y="2888"/>
                    </a:cubicBezTo>
                    <a:cubicBezTo>
                      <a:pt x="1666" y="2744"/>
                      <a:pt x="1749" y="2605"/>
                      <a:pt x="1802" y="2457"/>
                    </a:cubicBezTo>
                    <a:cubicBezTo>
                      <a:pt x="1887" y="2225"/>
                      <a:pt x="1806" y="2035"/>
                      <a:pt x="1579" y="1948"/>
                    </a:cubicBezTo>
                    <a:cubicBezTo>
                      <a:pt x="1523" y="1927"/>
                      <a:pt x="1471" y="1917"/>
                      <a:pt x="1424" y="1917"/>
                    </a:cubicBezTo>
                    <a:cubicBezTo>
                      <a:pt x="1233" y="1917"/>
                      <a:pt x="1110" y="2073"/>
                      <a:pt x="1007" y="2246"/>
                    </a:cubicBezTo>
                    <a:cubicBezTo>
                      <a:pt x="0" y="3944"/>
                      <a:pt x="316" y="6245"/>
                      <a:pt x="1740" y="7611"/>
                    </a:cubicBezTo>
                    <a:cubicBezTo>
                      <a:pt x="2618" y="8451"/>
                      <a:pt x="3736" y="8866"/>
                      <a:pt x="4844" y="8866"/>
                    </a:cubicBezTo>
                    <a:cubicBezTo>
                      <a:pt x="6138" y="8866"/>
                      <a:pt x="7420" y="8300"/>
                      <a:pt x="8290" y="7186"/>
                    </a:cubicBezTo>
                    <a:cubicBezTo>
                      <a:pt x="9375" y="5796"/>
                      <a:pt x="9581" y="4240"/>
                      <a:pt x="8852" y="2629"/>
                    </a:cubicBezTo>
                    <a:cubicBezTo>
                      <a:pt x="8079" y="920"/>
                      <a:pt x="6679" y="104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6" name="Google Shape;1026;p55"/>
              <p:cNvSpPr/>
              <p:nvPr/>
            </p:nvSpPr>
            <p:spPr>
              <a:xfrm>
                <a:off x="4583450" y="4020400"/>
                <a:ext cx="130925" cy="130750"/>
              </a:xfrm>
              <a:custGeom>
                <a:rect b="b" l="l" r="r" t="t"/>
                <a:pathLst>
                  <a:path extrusionOk="0" h="5230" w="5237">
                    <a:moveTo>
                      <a:pt x="2606" y="828"/>
                    </a:moveTo>
                    <a:cubicBezTo>
                      <a:pt x="3663" y="828"/>
                      <a:pt x="4403" y="1554"/>
                      <a:pt x="4407" y="2596"/>
                    </a:cubicBezTo>
                    <a:cubicBezTo>
                      <a:pt x="4410" y="3645"/>
                      <a:pt x="3667" y="4400"/>
                      <a:pt x="2628" y="4402"/>
                    </a:cubicBezTo>
                    <a:cubicBezTo>
                      <a:pt x="2626" y="4402"/>
                      <a:pt x="2625" y="4402"/>
                      <a:pt x="2623" y="4402"/>
                    </a:cubicBezTo>
                    <a:cubicBezTo>
                      <a:pt x="1569" y="4402"/>
                      <a:pt x="833" y="3669"/>
                      <a:pt x="832" y="2616"/>
                    </a:cubicBezTo>
                    <a:cubicBezTo>
                      <a:pt x="832" y="1574"/>
                      <a:pt x="1562" y="832"/>
                      <a:pt x="2595" y="828"/>
                    </a:cubicBezTo>
                    <a:cubicBezTo>
                      <a:pt x="2598" y="828"/>
                      <a:pt x="2602" y="828"/>
                      <a:pt x="2606" y="828"/>
                    </a:cubicBezTo>
                    <a:close/>
                    <a:moveTo>
                      <a:pt x="2635" y="0"/>
                    </a:moveTo>
                    <a:cubicBezTo>
                      <a:pt x="1144" y="0"/>
                      <a:pt x="9" y="1116"/>
                      <a:pt x="4" y="2586"/>
                    </a:cubicBezTo>
                    <a:cubicBezTo>
                      <a:pt x="0" y="4095"/>
                      <a:pt x="1119" y="5228"/>
                      <a:pt x="2613" y="5229"/>
                    </a:cubicBezTo>
                    <a:cubicBezTo>
                      <a:pt x="2614" y="5229"/>
                      <a:pt x="2615" y="5229"/>
                      <a:pt x="2615" y="5229"/>
                    </a:cubicBezTo>
                    <a:cubicBezTo>
                      <a:pt x="4101" y="5229"/>
                      <a:pt x="5233" y="4106"/>
                      <a:pt x="5235" y="2629"/>
                    </a:cubicBezTo>
                    <a:cubicBezTo>
                      <a:pt x="5237" y="1138"/>
                      <a:pt x="4117" y="3"/>
                      <a:pt x="2641" y="0"/>
                    </a:cubicBezTo>
                    <a:cubicBezTo>
                      <a:pt x="2639" y="0"/>
                      <a:pt x="2637" y="0"/>
                      <a:pt x="2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56"/>
          <p:cNvSpPr txBox="1"/>
          <p:nvPr>
            <p:ph idx="1" type="subTitle"/>
          </p:nvPr>
        </p:nvSpPr>
        <p:spPr>
          <a:xfrm flipH="1">
            <a:off x="2256300" y="1385225"/>
            <a:ext cx="4567200" cy="41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 realizan cada año</a:t>
            </a:r>
            <a:endParaRPr/>
          </a:p>
        </p:txBody>
      </p:sp>
      <p:sp>
        <p:nvSpPr>
          <p:cNvPr id="1032" name="Google Shape;1032;p56"/>
          <p:cNvSpPr txBox="1"/>
          <p:nvPr>
            <p:ph type="title"/>
          </p:nvPr>
        </p:nvSpPr>
        <p:spPr>
          <a:xfrm>
            <a:off x="1658250" y="765188"/>
            <a:ext cx="5763300" cy="51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lt2"/>
                </a:solidFill>
              </a:rPr>
              <a:t>310 millones de cirugías</a:t>
            </a:r>
            <a:endParaRPr b="1" sz="3500">
              <a:solidFill>
                <a:schemeClr val="lt2"/>
              </a:solidFill>
            </a:endParaRPr>
          </a:p>
        </p:txBody>
      </p:sp>
      <p:sp>
        <p:nvSpPr>
          <p:cNvPr id="1033" name="Google Shape;1033;p56"/>
          <p:cNvSpPr txBox="1"/>
          <p:nvPr>
            <p:ph idx="2" type="title"/>
          </p:nvPr>
        </p:nvSpPr>
        <p:spPr>
          <a:xfrm>
            <a:off x="2034450" y="2182763"/>
            <a:ext cx="5010900" cy="51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lt2"/>
                </a:solidFill>
              </a:rPr>
              <a:t>1-4% de los pacientes</a:t>
            </a:r>
            <a:endParaRPr b="1" sz="3800">
              <a:solidFill>
                <a:schemeClr val="lt2"/>
              </a:solidFill>
            </a:endParaRPr>
          </a:p>
        </p:txBody>
      </p:sp>
      <p:sp>
        <p:nvSpPr>
          <p:cNvPr id="1034" name="Google Shape;1034;p56"/>
          <p:cNvSpPr txBox="1"/>
          <p:nvPr>
            <p:ph idx="4" type="title"/>
          </p:nvPr>
        </p:nvSpPr>
        <p:spPr>
          <a:xfrm>
            <a:off x="2256300" y="3684425"/>
            <a:ext cx="4567200" cy="51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chemeClr val="lt2"/>
                </a:solidFill>
              </a:rPr>
              <a:t>740.000 pacientes </a:t>
            </a:r>
            <a:endParaRPr b="1" sz="3800">
              <a:solidFill>
                <a:schemeClr val="lt2"/>
              </a:solidFill>
            </a:endParaRPr>
          </a:p>
        </p:txBody>
      </p:sp>
      <p:sp>
        <p:nvSpPr>
          <p:cNvPr id="1035" name="Google Shape;1035;p56"/>
          <p:cNvSpPr/>
          <p:nvPr/>
        </p:nvSpPr>
        <p:spPr>
          <a:xfrm rot="2123629">
            <a:off x="7854642" y="3358926"/>
            <a:ext cx="216253" cy="279153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56"/>
          <p:cNvSpPr/>
          <p:nvPr/>
        </p:nvSpPr>
        <p:spPr>
          <a:xfrm rot="2123629">
            <a:off x="1768167" y="532451"/>
            <a:ext cx="216253" cy="279153"/>
          </a:xfrm>
          <a:custGeom>
            <a:rect b="b" l="l" r="r" t="t"/>
            <a:pathLst>
              <a:path extrusionOk="0" h="11166" w="8650">
                <a:moveTo>
                  <a:pt x="4826" y="0"/>
                </a:moveTo>
                <a:cubicBezTo>
                  <a:pt x="3392" y="0"/>
                  <a:pt x="1968" y="842"/>
                  <a:pt x="1252" y="2176"/>
                </a:cubicBezTo>
                <a:cubicBezTo>
                  <a:pt x="1" y="4505"/>
                  <a:pt x="380" y="8127"/>
                  <a:pt x="2423" y="10086"/>
                </a:cubicBezTo>
                <a:cubicBezTo>
                  <a:pt x="3037" y="10676"/>
                  <a:pt x="3901" y="11166"/>
                  <a:pt x="4843" y="11166"/>
                </a:cubicBezTo>
                <a:cubicBezTo>
                  <a:pt x="4883" y="11166"/>
                  <a:pt x="4923" y="11165"/>
                  <a:pt x="4964" y="11163"/>
                </a:cubicBezTo>
                <a:cubicBezTo>
                  <a:pt x="6005" y="11116"/>
                  <a:pt x="6871" y="10470"/>
                  <a:pt x="7415" y="9742"/>
                </a:cubicBezTo>
                <a:cubicBezTo>
                  <a:pt x="7805" y="9220"/>
                  <a:pt x="8071" y="8652"/>
                  <a:pt x="8251" y="8060"/>
                </a:cubicBezTo>
                <a:cubicBezTo>
                  <a:pt x="8529" y="7152"/>
                  <a:pt x="8606" y="6190"/>
                  <a:pt x="8624" y="5250"/>
                </a:cubicBezTo>
                <a:cubicBezTo>
                  <a:pt x="8649" y="4005"/>
                  <a:pt x="8569" y="2701"/>
                  <a:pt x="7811" y="1620"/>
                </a:cubicBezTo>
                <a:cubicBezTo>
                  <a:pt x="7017" y="489"/>
                  <a:pt x="5918" y="0"/>
                  <a:pt x="48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37" name="Google Shape;1037;p56"/>
          <p:cNvGrpSpPr/>
          <p:nvPr/>
        </p:nvGrpSpPr>
        <p:grpSpPr>
          <a:xfrm rot="-1189199">
            <a:off x="1004382" y="1857363"/>
            <a:ext cx="699804" cy="2134195"/>
            <a:chOff x="4964550" y="3329725"/>
            <a:chExt cx="311350" cy="949525"/>
          </a:xfrm>
        </p:grpSpPr>
        <p:sp>
          <p:nvSpPr>
            <p:cNvPr id="1038" name="Google Shape;1038;p56"/>
            <p:cNvSpPr/>
            <p:nvPr/>
          </p:nvSpPr>
          <p:spPr>
            <a:xfrm>
              <a:off x="4964550" y="3518275"/>
              <a:ext cx="101600" cy="101600"/>
            </a:xfrm>
            <a:custGeom>
              <a:rect b="b" l="l" r="r" t="t"/>
              <a:pathLst>
                <a:path extrusionOk="0" h="4064" w="4064">
                  <a:moveTo>
                    <a:pt x="2032" y="1"/>
                  </a:moveTo>
                  <a:cubicBezTo>
                    <a:pt x="911" y="1"/>
                    <a:pt x="1" y="910"/>
                    <a:pt x="1" y="2032"/>
                  </a:cubicBezTo>
                  <a:cubicBezTo>
                    <a:pt x="1" y="3153"/>
                    <a:pt x="911" y="4063"/>
                    <a:pt x="2032" y="4063"/>
                  </a:cubicBezTo>
                  <a:cubicBezTo>
                    <a:pt x="3154" y="4063"/>
                    <a:pt x="4063" y="3153"/>
                    <a:pt x="4063" y="2032"/>
                  </a:cubicBezTo>
                  <a:cubicBezTo>
                    <a:pt x="4063" y="910"/>
                    <a:pt x="3154" y="1"/>
                    <a:pt x="2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>
              <a:off x="4968275" y="3413275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5" y="0"/>
                  </a:moveTo>
                  <a:cubicBezTo>
                    <a:pt x="683" y="0"/>
                    <a:pt x="0" y="682"/>
                    <a:pt x="0" y="1523"/>
                  </a:cubicBezTo>
                  <a:cubicBezTo>
                    <a:pt x="0" y="2365"/>
                    <a:pt x="683" y="3048"/>
                    <a:pt x="1525" y="3048"/>
                  </a:cubicBezTo>
                  <a:cubicBezTo>
                    <a:pt x="2365" y="3048"/>
                    <a:pt x="3048" y="2365"/>
                    <a:pt x="3048" y="1523"/>
                  </a:cubicBezTo>
                  <a:cubicBezTo>
                    <a:pt x="3048" y="682"/>
                    <a:pt x="2365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>
              <a:off x="5015350" y="3646500"/>
              <a:ext cx="76175" cy="76200"/>
            </a:xfrm>
            <a:custGeom>
              <a:rect b="b" l="l" r="r" t="t"/>
              <a:pathLst>
                <a:path extrusionOk="0" h="3048" w="3047">
                  <a:moveTo>
                    <a:pt x="1523" y="1"/>
                  </a:moveTo>
                  <a:cubicBezTo>
                    <a:pt x="682" y="1"/>
                    <a:pt x="0" y="683"/>
                    <a:pt x="0" y="1524"/>
                  </a:cubicBezTo>
                  <a:cubicBezTo>
                    <a:pt x="0" y="2365"/>
                    <a:pt x="682" y="3047"/>
                    <a:pt x="1523" y="3047"/>
                  </a:cubicBezTo>
                  <a:cubicBezTo>
                    <a:pt x="2365" y="3047"/>
                    <a:pt x="3046" y="2365"/>
                    <a:pt x="3046" y="1524"/>
                  </a:cubicBezTo>
                  <a:cubicBezTo>
                    <a:pt x="3046" y="683"/>
                    <a:pt x="2365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>
              <a:off x="5075000" y="3738200"/>
              <a:ext cx="76200" cy="76200"/>
            </a:xfrm>
            <a:custGeom>
              <a:rect b="b" l="l" r="r" t="t"/>
              <a:pathLst>
                <a:path extrusionOk="0" h="3048" w="3048">
                  <a:moveTo>
                    <a:pt x="1524" y="1"/>
                  </a:moveTo>
                  <a:cubicBezTo>
                    <a:pt x="683" y="1"/>
                    <a:pt x="1" y="682"/>
                    <a:pt x="1" y="1524"/>
                  </a:cubicBezTo>
                  <a:cubicBezTo>
                    <a:pt x="1" y="2365"/>
                    <a:pt x="683" y="3047"/>
                    <a:pt x="1524" y="3047"/>
                  </a:cubicBezTo>
                  <a:cubicBezTo>
                    <a:pt x="2365" y="3047"/>
                    <a:pt x="3047" y="2365"/>
                    <a:pt x="3047" y="1524"/>
                  </a:cubicBezTo>
                  <a:cubicBezTo>
                    <a:pt x="3047" y="682"/>
                    <a:pt x="2365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>
              <a:off x="5145975" y="383577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>
              <a:off x="5187050" y="3913225"/>
              <a:ext cx="59300" cy="59275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>
              <a:off x="5225125" y="4005375"/>
              <a:ext cx="42375" cy="42325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>
              <a:off x="5233550" y="4080125"/>
              <a:ext cx="42350" cy="42325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>
              <a:off x="5229800" y="4160375"/>
              <a:ext cx="42325" cy="42325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>
              <a:off x="5212400" y="4236900"/>
              <a:ext cx="42350" cy="42350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>
              <a:off x="4992175" y="3329725"/>
              <a:ext cx="59250" cy="59250"/>
            </a:xfrm>
            <a:custGeom>
              <a:rect b="b" l="l" r="r" t="t"/>
              <a:pathLst>
                <a:path extrusionOk="0" h="2370" w="2370">
                  <a:moveTo>
                    <a:pt x="1185" y="0"/>
                  </a:moveTo>
                  <a:cubicBezTo>
                    <a:pt x="530" y="0"/>
                    <a:pt x="1" y="531"/>
                    <a:pt x="1" y="1185"/>
                  </a:cubicBezTo>
                  <a:cubicBezTo>
                    <a:pt x="1" y="1840"/>
                    <a:pt x="530" y="2369"/>
                    <a:pt x="1185" y="2369"/>
                  </a:cubicBezTo>
                  <a:cubicBezTo>
                    <a:pt x="1839" y="2369"/>
                    <a:pt x="2370" y="1840"/>
                    <a:pt x="2370" y="1185"/>
                  </a:cubicBezTo>
                  <a:cubicBezTo>
                    <a:pt x="2370" y="531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9" name="Google Shape;1049;p56"/>
          <p:cNvGrpSpPr/>
          <p:nvPr/>
        </p:nvGrpSpPr>
        <p:grpSpPr>
          <a:xfrm flipH="1" rot="-1249205">
            <a:off x="7174213" y="1705830"/>
            <a:ext cx="199706" cy="822704"/>
            <a:chOff x="5187050" y="3913225"/>
            <a:chExt cx="88850" cy="366025"/>
          </a:xfrm>
        </p:grpSpPr>
        <p:sp>
          <p:nvSpPr>
            <p:cNvPr id="1050" name="Google Shape;1050;p56"/>
            <p:cNvSpPr/>
            <p:nvPr/>
          </p:nvSpPr>
          <p:spPr>
            <a:xfrm>
              <a:off x="5187050" y="3913225"/>
              <a:ext cx="59300" cy="59275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>
              <a:off x="5225125" y="4005375"/>
              <a:ext cx="42375" cy="42325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>
              <a:off x="5233550" y="4080125"/>
              <a:ext cx="42350" cy="42325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>
              <a:off x="5229800" y="4160375"/>
              <a:ext cx="42325" cy="42325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>
              <a:off x="5212400" y="4236900"/>
              <a:ext cx="42350" cy="42350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5" name="Google Shape;1055;p56"/>
          <p:cNvSpPr txBox="1"/>
          <p:nvPr>
            <p:ph idx="3" type="subTitle"/>
          </p:nvPr>
        </p:nvSpPr>
        <p:spPr>
          <a:xfrm flipH="1">
            <a:off x="2256300" y="2716088"/>
            <a:ext cx="4567200" cy="41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Mueren durante la cirugía</a:t>
            </a:r>
            <a:endParaRPr/>
          </a:p>
        </p:txBody>
      </p:sp>
      <p:sp>
        <p:nvSpPr>
          <p:cNvPr id="1056" name="Google Shape;1056;p56"/>
          <p:cNvSpPr txBox="1"/>
          <p:nvPr>
            <p:ph idx="5" type="subTitle"/>
          </p:nvPr>
        </p:nvSpPr>
        <p:spPr>
          <a:xfrm flipH="1">
            <a:off x="2256300" y="4342550"/>
            <a:ext cx="4567200" cy="41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Estaban en lista de espera para cirugía en España 2022</a:t>
            </a:r>
            <a:endParaRPr/>
          </a:p>
        </p:txBody>
      </p:sp>
      <p:sp>
        <p:nvSpPr>
          <p:cNvPr id="1057" name="Google Shape;1057;p56"/>
          <p:cNvSpPr txBox="1"/>
          <p:nvPr>
            <p:ph idx="4294967295" type="title"/>
          </p:nvPr>
        </p:nvSpPr>
        <p:spPr>
          <a:xfrm>
            <a:off x="908700" y="89350"/>
            <a:ext cx="823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Estadísticas sobre la cirugía en todo el mundo</a:t>
            </a:r>
            <a:endParaRPr sz="2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57"/>
          <p:cNvSpPr txBox="1"/>
          <p:nvPr>
            <p:ph type="title"/>
          </p:nvPr>
        </p:nvSpPr>
        <p:spPr>
          <a:xfrm>
            <a:off x="720000" y="445025"/>
            <a:ext cx="823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¿Años de educación para convertirse en cirujano en España v. EE.UU.?</a:t>
            </a:r>
            <a:endParaRPr sz="3100"/>
          </a:p>
        </p:txBody>
      </p:sp>
      <p:sp>
        <p:nvSpPr>
          <p:cNvPr id="1063" name="Google Shape;1063;p57"/>
          <p:cNvSpPr txBox="1"/>
          <p:nvPr>
            <p:ph idx="1" type="subTitle"/>
          </p:nvPr>
        </p:nvSpPr>
        <p:spPr>
          <a:xfrm>
            <a:off x="2284523" y="1803150"/>
            <a:ext cx="5587800" cy="4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España</a:t>
            </a:r>
            <a:endParaRPr/>
          </a:p>
        </p:txBody>
      </p:sp>
      <p:sp>
        <p:nvSpPr>
          <p:cNvPr id="1064" name="Google Shape;1064;p57"/>
          <p:cNvSpPr txBox="1"/>
          <p:nvPr>
            <p:ph idx="2" type="subTitle"/>
          </p:nvPr>
        </p:nvSpPr>
        <p:spPr>
          <a:xfrm>
            <a:off x="2284512" y="3230175"/>
            <a:ext cx="5587800" cy="43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EE.UU.</a:t>
            </a:r>
            <a:endParaRPr/>
          </a:p>
        </p:txBody>
      </p:sp>
      <p:sp>
        <p:nvSpPr>
          <p:cNvPr id="1065" name="Google Shape;1065;p57"/>
          <p:cNvSpPr txBox="1"/>
          <p:nvPr>
            <p:ph idx="4" type="subTitle"/>
          </p:nvPr>
        </p:nvSpPr>
        <p:spPr>
          <a:xfrm>
            <a:off x="2284525" y="3483425"/>
            <a:ext cx="5587800" cy="1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 años en total: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4 años para una grado universitario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4 años para una grado médico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u="sng"/>
              <a:t>5 años para la residencia</a:t>
            </a:r>
            <a:endParaRPr u="sng"/>
          </a:p>
        </p:txBody>
      </p:sp>
      <p:sp>
        <p:nvSpPr>
          <p:cNvPr id="1066" name="Google Shape;1066;p57"/>
          <p:cNvSpPr txBox="1"/>
          <p:nvPr>
            <p:ph idx="3" type="subTitle"/>
          </p:nvPr>
        </p:nvSpPr>
        <p:spPr>
          <a:xfrm>
            <a:off x="2284525" y="2053325"/>
            <a:ext cx="5587800" cy="9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años en total: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4 años para una grado universitario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6 años para una grado médico </a:t>
            </a:r>
            <a:r>
              <a:rPr lang="en" u="sng"/>
              <a:t>y la residencia</a:t>
            </a:r>
            <a:endParaRPr u="sng"/>
          </a:p>
        </p:txBody>
      </p:sp>
      <p:grpSp>
        <p:nvGrpSpPr>
          <p:cNvPr id="1067" name="Google Shape;1067;p57"/>
          <p:cNvGrpSpPr/>
          <p:nvPr/>
        </p:nvGrpSpPr>
        <p:grpSpPr>
          <a:xfrm>
            <a:off x="1565029" y="3277957"/>
            <a:ext cx="577036" cy="657894"/>
            <a:chOff x="2518321" y="1732216"/>
            <a:chExt cx="452507" cy="515914"/>
          </a:xfrm>
        </p:grpSpPr>
        <p:grpSp>
          <p:nvGrpSpPr>
            <p:cNvPr id="1068" name="Google Shape;1068;p57"/>
            <p:cNvGrpSpPr/>
            <p:nvPr/>
          </p:nvGrpSpPr>
          <p:grpSpPr>
            <a:xfrm>
              <a:off x="2518321" y="1732216"/>
              <a:ext cx="452507" cy="515914"/>
              <a:chOff x="1756321" y="1732216"/>
              <a:chExt cx="452507" cy="515914"/>
            </a:xfrm>
          </p:grpSpPr>
          <p:sp>
            <p:nvSpPr>
              <p:cNvPr id="1069" name="Google Shape;1069;p57"/>
              <p:cNvSpPr/>
              <p:nvPr/>
            </p:nvSpPr>
            <p:spPr>
              <a:xfrm>
                <a:off x="1756321" y="1732216"/>
                <a:ext cx="452507" cy="515914"/>
              </a:xfrm>
              <a:custGeom>
                <a:rect b="b" l="l" r="r" t="t"/>
                <a:pathLst>
                  <a:path extrusionOk="0" h="16111" w="14132">
                    <a:moveTo>
                      <a:pt x="1" y="1"/>
                    </a:moveTo>
                    <a:cubicBezTo>
                      <a:pt x="2" y="828"/>
                      <a:pt x="3" y="1657"/>
                      <a:pt x="3" y="2484"/>
                    </a:cubicBezTo>
                    <a:cubicBezTo>
                      <a:pt x="3" y="6921"/>
                      <a:pt x="3" y="11358"/>
                      <a:pt x="3" y="15795"/>
                    </a:cubicBezTo>
                    <a:cubicBezTo>
                      <a:pt x="3" y="15900"/>
                      <a:pt x="2" y="16005"/>
                      <a:pt x="1" y="16109"/>
                    </a:cubicBezTo>
                    <a:lnTo>
                      <a:pt x="11305" y="16109"/>
                    </a:lnTo>
                    <a:cubicBezTo>
                      <a:pt x="11305" y="16063"/>
                      <a:pt x="11304" y="16015"/>
                      <a:pt x="11303" y="15968"/>
                    </a:cubicBezTo>
                    <a:cubicBezTo>
                      <a:pt x="11301" y="15640"/>
                      <a:pt x="11301" y="15640"/>
                      <a:pt x="10969" y="15640"/>
                    </a:cubicBezTo>
                    <a:lnTo>
                      <a:pt x="781" y="15640"/>
                    </a:lnTo>
                    <a:cubicBezTo>
                      <a:pt x="441" y="15640"/>
                      <a:pt x="441" y="15639"/>
                      <a:pt x="441" y="15299"/>
                    </a:cubicBezTo>
                    <a:cubicBezTo>
                      <a:pt x="440" y="10471"/>
                      <a:pt x="440" y="5642"/>
                      <a:pt x="441" y="813"/>
                    </a:cubicBezTo>
                    <a:cubicBezTo>
                      <a:pt x="441" y="470"/>
                      <a:pt x="441" y="470"/>
                      <a:pt x="779" y="470"/>
                    </a:cubicBezTo>
                    <a:lnTo>
                      <a:pt x="13337" y="470"/>
                    </a:lnTo>
                    <a:cubicBezTo>
                      <a:pt x="13692" y="470"/>
                      <a:pt x="13692" y="470"/>
                      <a:pt x="13692" y="828"/>
                    </a:cubicBezTo>
                    <a:cubicBezTo>
                      <a:pt x="13692" y="5605"/>
                      <a:pt x="13692" y="10381"/>
                      <a:pt x="13692" y="15158"/>
                    </a:cubicBezTo>
                    <a:cubicBezTo>
                      <a:pt x="13692" y="15613"/>
                      <a:pt x="13723" y="15641"/>
                      <a:pt x="13409" y="15641"/>
                    </a:cubicBezTo>
                    <a:cubicBezTo>
                      <a:pt x="13366" y="15641"/>
                      <a:pt x="13316" y="15640"/>
                      <a:pt x="13259" y="15640"/>
                    </a:cubicBezTo>
                    <a:cubicBezTo>
                      <a:pt x="13243" y="15640"/>
                      <a:pt x="13227" y="15640"/>
                      <a:pt x="13210" y="15640"/>
                    </a:cubicBezTo>
                    <a:cubicBezTo>
                      <a:pt x="13198" y="15640"/>
                      <a:pt x="13186" y="15640"/>
                      <a:pt x="13174" y="15640"/>
                    </a:cubicBezTo>
                    <a:cubicBezTo>
                      <a:pt x="13120" y="15640"/>
                      <a:pt x="13073" y="15640"/>
                      <a:pt x="13032" y="15640"/>
                    </a:cubicBezTo>
                    <a:cubicBezTo>
                      <a:pt x="12717" y="15640"/>
                      <a:pt x="12751" y="15666"/>
                      <a:pt x="12750" y="16110"/>
                    </a:cubicBezTo>
                    <a:cubicBezTo>
                      <a:pt x="13210" y="16110"/>
                      <a:pt x="13671" y="16110"/>
                      <a:pt x="14132" y="16109"/>
                    </a:cubicBezTo>
                    <a:cubicBezTo>
                      <a:pt x="14131" y="15282"/>
                      <a:pt x="14130" y="14454"/>
                      <a:pt x="14130" y="13627"/>
                    </a:cubicBezTo>
                    <a:cubicBezTo>
                      <a:pt x="14128" y="9189"/>
                      <a:pt x="14130" y="4752"/>
                      <a:pt x="14130" y="315"/>
                    </a:cubicBezTo>
                    <a:cubicBezTo>
                      <a:pt x="14130" y="211"/>
                      <a:pt x="14131" y="106"/>
                      <a:pt x="14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57"/>
              <p:cNvSpPr/>
              <p:nvPr/>
            </p:nvSpPr>
            <p:spPr>
              <a:xfrm>
                <a:off x="2133356" y="2233080"/>
                <a:ext cx="15145" cy="15051"/>
              </a:xfrm>
              <a:custGeom>
                <a:rect b="b" l="l" r="r" t="t"/>
                <a:pathLst>
                  <a:path extrusionOk="0" h="470" w="473">
                    <a:moveTo>
                      <a:pt x="199" y="0"/>
                    </a:moveTo>
                    <a:cubicBezTo>
                      <a:pt x="107" y="0"/>
                      <a:pt x="16" y="8"/>
                      <a:pt x="8" y="143"/>
                    </a:cubicBezTo>
                    <a:cubicBezTo>
                      <a:pt x="2" y="251"/>
                      <a:pt x="3" y="360"/>
                      <a:pt x="1" y="469"/>
                    </a:cubicBezTo>
                    <a:lnTo>
                      <a:pt x="473" y="469"/>
                    </a:lnTo>
                    <a:cubicBezTo>
                      <a:pt x="471" y="360"/>
                      <a:pt x="472" y="251"/>
                      <a:pt x="466" y="143"/>
                    </a:cubicBezTo>
                    <a:cubicBezTo>
                      <a:pt x="457" y="8"/>
                      <a:pt x="367" y="0"/>
                      <a:pt x="274" y="0"/>
                    </a:cubicBezTo>
                    <a:cubicBezTo>
                      <a:pt x="262" y="0"/>
                      <a:pt x="249" y="0"/>
                      <a:pt x="237" y="0"/>
                    </a:cubicBezTo>
                    <a:cubicBezTo>
                      <a:pt x="224" y="0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1" name="Google Shape;1071;p57"/>
            <p:cNvGrpSpPr/>
            <p:nvPr/>
          </p:nvGrpSpPr>
          <p:grpSpPr>
            <a:xfrm>
              <a:off x="2546466" y="1763567"/>
              <a:ext cx="396312" cy="453311"/>
              <a:chOff x="2546466" y="1763567"/>
              <a:chExt cx="396312" cy="453311"/>
            </a:xfrm>
          </p:grpSpPr>
          <p:sp>
            <p:nvSpPr>
              <p:cNvPr id="1072" name="Google Shape;1072;p57"/>
              <p:cNvSpPr/>
              <p:nvPr/>
            </p:nvSpPr>
            <p:spPr>
              <a:xfrm>
                <a:off x="2546466" y="1919484"/>
                <a:ext cx="396312" cy="143589"/>
              </a:xfrm>
              <a:custGeom>
                <a:rect b="b" l="l" r="r" t="t"/>
                <a:pathLst>
                  <a:path extrusionOk="0" h="4484" w="12377">
                    <a:moveTo>
                      <a:pt x="5201" y="1"/>
                    </a:moveTo>
                    <a:cubicBezTo>
                      <a:pt x="5186" y="2"/>
                      <a:pt x="5172" y="3"/>
                      <a:pt x="5158" y="4"/>
                    </a:cubicBezTo>
                    <a:cubicBezTo>
                      <a:pt x="5140" y="46"/>
                      <a:pt x="5119" y="89"/>
                      <a:pt x="5105" y="132"/>
                    </a:cubicBezTo>
                    <a:cubicBezTo>
                      <a:pt x="4814" y="980"/>
                      <a:pt x="4526" y="1828"/>
                      <a:pt x="4236" y="2676"/>
                    </a:cubicBezTo>
                    <a:cubicBezTo>
                      <a:pt x="4152" y="2925"/>
                      <a:pt x="4146" y="2932"/>
                      <a:pt x="3880" y="2932"/>
                    </a:cubicBezTo>
                    <a:lnTo>
                      <a:pt x="394" y="2932"/>
                    </a:lnTo>
                    <a:cubicBezTo>
                      <a:pt x="362" y="2932"/>
                      <a:pt x="329" y="2929"/>
                      <a:pt x="296" y="2929"/>
                    </a:cubicBezTo>
                    <a:cubicBezTo>
                      <a:pt x="266" y="2929"/>
                      <a:pt x="235" y="2932"/>
                      <a:pt x="207" y="2940"/>
                    </a:cubicBezTo>
                    <a:cubicBezTo>
                      <a:pt x="158" y="2954"/>
                      <a:pt x="98" y="2991"/>
                      <a:pt x="81" y="3033"/>
                    </a:cubicBezTo>
                    <a:cubicBezTo>
                      <a:pt x="1" y="3243"/>
                      <a:pt x="89" y="3369"/>
                      <a:pt x="312" y="3370"/>
                    </a:cubicBezTo>
                    <a:cubicBezTo>
                      <a:pt x="966" y="3370"/>
                      <a:pt x="1620" y="3369"/>
                      <a:pt x="2274" y="3369"/>
                    </a:cubicBezTo>
                    <a:cubicBezTo>
                      <a:pt x="2928" y="3369"/>
                      <a:pt x="3582" y="3370"/>
                      <a:pt x="4236" y="3372"/>
                    </a:cubicBezTo>
                    <a:cubicBezTo>
                      <a:pt x="4238" y="3372"/>
                      <a:pt x="4239" y="3372"/>
                      <a:pt x="4240" y="3372"/>
                    </a:cubicBezTo>
                    <a:cubicBezTo>
                      <a:pt x="4407" y="3372"/>
                      <a:pt x="4490" y="3309"/>
                      <a:pt x="4541" y="3148"/>
                    </a:cubicBezTo>
                    <a:cubicBezTo>
                      <a:pt x="4723" y="2590"/>
                      <a:pt x="4915" y="2035"/>
                      <a:pt x="5105" y="1480"/>
                    </a:cubicBezTo>
                    <a:cubicBezTo>
                      <a:pt x="5124" y="1423"/>
                      <a:pt x="5150" y="1370"/>
                      <a:pt x="5191" y="1272"/>
                    </a:cubicBezTo>
                    <a:cubicBezTo>
                      <a:pt x="5238" y="1373"/>
                      <a:pt x="5269" y="1430"/>
                      <a:pt x="5292" y="1491"/>
                    </a:cubicBezTo>
                    <a:cubicBezTo>
                      <a:pt x="5433" y="1864"/>
                      <a:pt x="5572" y="2237"/>
                      <a:pt x="5710" y="2611"/>
                    </a:cubicBezTo>
                    <a:cubicBezTo>
                      <a:pt x="5816" y="2897"/>
                      <a:pt x="5816" y="2898"/>
                      <a:pt x="6113" y="2898"/>
                    </a:cubicBezTo>
                    <a:cubicBezTo>
                      <a:pt x="6159" y="2898"/>
                      <a:pt x="6204" y="2900"/>
                      <a:pt x="6250" y="2900"/>
                    </a:cubicBezTo>
                    <a:cubicBezTo>
                      <a:pt x="6272" y="2900"/>
                      <a:pt x="6295" y="2900"/>
                      <a:pt x="6317" y="2898"/>
                    </a:cubicBezTo>
                    <a:cubicBezTo>
                      <a:pt x="6328" y="2897"/>
                      <a:pt x="6339" y="2897"/>
                      <a:pt x="6349" y="2897"/>
                    </a:cubicBezTo>
                    <a:cubicBezTo>
                      <a:pt x="6475" y="2897"/>
                      <a:pt x="6553" y="2960"/>
                      <a:pt x="6611" y="3081"/>
                    </a:cubicBezTo>
                    <a:cubicBezTo>
                      <a:pt x="6802" y="3489"/>
                      <a:pt x="7002" y="3893"/>
                      <a:pt x="7200" y="4298"/>
                    </a:cubicBezTo>
                    <a:cubicBezTo>
                      <a:pt x="7227" y="4352"/>
                      <a:pt x="7260" y="4403"/>
                      <a:pt x="7307" y="4484"/>
                    </a:cubicBezTo>
                    <a:cubicBezTo>
                      <a:pt x="7349" y="4405"/>
                      <a:pt x="7377" y="4356"/>
                      <a:pt x="7399" y="4306"/>
                    </a:cubicBezTo>
                    <a:cubicBezTo>
                      <a:pt x="7567" y="3921"/>
                      <a:pt x="7743" y="3540"/>
                      <a:pt x="7897" y="3150"/>
                    </a:cubicBezTo>
                    <a:cubicBezTo>
                      <a:pt x="7971" y="2961"/>
                      <a:pt x="8080" y="2894"/>
                      <a:pt x="8281" y="2894"/>
                    </a:cubicBezTo>
                    <a:cubicBezTo>
                      <a:pt x="8282" y="2894"/>
                      <a:pt x="8284" y="2894"/>
                      <a:pt x="8285" y="2894"/>
                    </a:cubicBezTo>
                    <a:cubicBezTo>
                      <a:pt x="8903" y="2898"/>
                      <a:pt x="9520" y="2899"/>
                      <a:pt x="10138" y="2899"/>
                    </a:cubicBezTo>
                    <a:cubicBezTo>
                      <a:pt x="10755" y="2899"/>
                      <a:pt x="11373" y="2898"/>
                      <a:pt x="11990" y="2898"/>
                    </a:cubicBezTo>
                    <a:cubicBezTo>
                      <a:pt x="12020" y="2898"/>
                      <a:pt x="12052" y="2900"/>
                      <a:pt x="12082" y="2900"/>
                    </a:cubicBezTo>
                    <a:cubicBezTo>
                      <a:pt x="12115" y="2900"/>
                      <a:pt x="12147" y="2898"/>
                      <a:pt x="12178" y="2890"/>
                    </a:cubicBezTo>
                    <a:cubicBezTo>
                      <a:pt x="12221" y="2877"/>
                      <a:pt x="12276" y="2841"/>
                      <a:pt x="12292" y="2802"/>
                    </a:cubicBezTo>
                    <a:cubicBezTo>
                      <a:pt x="12377" y="2599"/>
                      <a:pt x="12284" y="2462"/>
                      <a:pt x="12068" y="2461"/>
                    </a:cubicBezTo>
                    <a:cubicBezTo>
                      <a:pt x="11846" y="2460"/>
                      <a:pt x="11624" y="2460"/>
                      <a:pt x="11401" y="2460"/>
                    </a:cubicBezTo>
                    <a:cubicBezTo>
                      <a:pt x="11179" y="2460"/>
                      <a:pt x="10956" y="2460"/>
                      <a:pt x="10734" y="2460"/>
                    </a:cubicBezTo>
                    <a:cubicBezTo>
                      <a:pt x="10231" y="2460"/>
                      <a:pt x="9729" y="2461"/>
                      <a:pt x="9227" y="2461"/>
                    </a:cubicBezTo>
                    <a:cubicBezTo>
                      <a:pt x="8808" y="2461"/>
                      <a:pt x="8390" y="2460"/>
                      <a:pt x="7971" y="2458"/>
                    </a:cubicBezTo>
                    <a:cubicBezTo>
                      <a:pt x="7969" y="2458"/>
                      <a:pt x="7967" y="2458"/>
                      <a:pt x="7966" y="2458"/>
                    </a:cubicBezTo>
                    <a:cubicBezTo>
                      <a:pt x="7801" y="2458"/>
                      <a:pt x="7695" y="2506"/>
                      <a:pt x="7634" y="2669"/>
                    </a:cubicBezTo>
                    <a:cubicBezTo>
                      <a:pt x="7557" y="2875"/>
                      <a:pt x="7460" y="3074"/>
                      <a:pt x="7369" y="3274"/>
                    </a:cubicBezTo>
                    <a:cubicBezTo>
                      <a:pt x="7350" y="3317"/>
                      <a:pt x="7320" y="3356"/>
                      <a:pt x="7292" y="3402"/>
                    </a:cubicBezTo>
                    <a:cubicBezTo>
                      <a:pt x="7262" y="3377"/>
                      <a:pt x="7244" y="3370"/>
                      <a:pt x="7238" y="3358"/>
                    </a:cubicBezTo>
                    <a:cubicBezTo>
                      <a:pt x="7152" y="3190"/>
                      <a:pt x="7038" y="3030"/>
                      <a:pt x="6986" y="2853"/>
                    </a:cubicBezTo>
                    <a:cubicBezTo>
                      <a:pt x="6903" y="2571"/>
                      <a:pt x="6746" y="2446"/>
                      <a:pt x="6501" y="2446"/>
                    </a:cubicBezTo>
                    <a:cubicBezTo>
                      <a:pt x="6456" y="2446"/>
                      <a:pt x="6407" y="2450"/>
                      <a:pt x="6355" y="2459"/>
                    </a:cubicBezTo>
                    <a:cubicBezTo>
                      <a:pt x="6333" y="2462"/>
                      <a:pt x="6313" y="2464"/>
                      <a:pt x="6294" y="2464"/>
                    </a:cubicBezTo>
                    <a:cubicBezTo>
                      <a:pt x="6160" y="2464"/>
                      <a:pt x="6083" y="2378"/>
                      <a:pt x="6032" y="2235"/>
                    </a:cubicBezTo>
                    <a:cubicBezTo>
                      <a:pt x="5831" y="1674"/>
                      <a:pt x="5619" y="1114"/>
                      <a:pt x="5410" y="554"/>
                    </a:cubicBezTo>
                    <a:cubicBezTo>
                      <a:pt x="5342" y="369"/>
                      <a:pt x="5271" y="185"/>
                      <a:pt x="52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57"/>
              <p:cNvSpPr/>
              <p:nvPr/>
            </p:nvSpPr>
            <p:spPr>
              <a:xfrm>
                <a:off x="2593408" y="1872475"/>
                <a:ext cx="305247" cy="123927"/>
              </a:xfrm>
              <a:custGeom>
                <a:rect b="b" l="l" r="r" t="t"/>
                <a:pathLst>
                  <a:path extrusionOk="0" h="3870" w="9533">
                    <a:moveTo>
                      <a:pt x="6815" y="1"/>
                    </a:moveTo>
                    <a:cubicBezTo>
                      <a:pt x="6593" y="1"/>
                      <a:pt x="6364" y="31"/>
                      <a:pt x="6129" y="93"/>
                    </a:cubicBezTo>
                    <a:cubicBezTo>
                      <a:pt x="5642" y="221"/>
                      <a:pt x="5227" y="481"/>
                      <a:pt x="4874" y="836"/>
                    </a:cubicBezTo>
                    <a:cubicBezTo>
                      <a:pt x="4818" y="893"/>
                      <a:pt x="4772" y="924"/>
                      <a:pt x="4723" y="924"/>
                    </a:cubicBezTo>
                    <a:cubicBezTo>
                      <a:pt x="4679" y="924"/>
                      <a:pt x="4633" y="899"/>
                      <a:pt x="4577" y="847"/>
                    </a:cubicBezTo>
                    <a:cubicBezTo>
                      <a:pt x="4030" y="337"/>
                      <a:pt x="3420" y="71"/>
                      <a:pt x="2743" y="71"/>
                    </a:cubicBezTo>
                    <a:cubicBezTo>
                      <a:pt x="2490" y="71"/>
                      <a:pt x="2227" y="108"/>
                      <a:pt x="1955" y="184"/>
                    </a:cubicBezTo>
                    <a:cubicBezTo>
                      <a:pt x="849" y="491"/>
                      <a:pt x="43" y="1519"/>
                      <a:pt x="43" y="2635"/>
                    </a:cubicBezTo>
                    <a:cubicBezTo>
                      <a:pt x="29" y="2638"/>
                      <a:pt x="15" y="2641"/>
                      <a:pt x="0" y="2644"/>
                    </a:cubicBezTo>
                    <a:cubicBezTo>
                      <a:pt x="70" y="2954"/>
                      <a:pt x="125" y="3268"/>
                      <a:pt x="214" y="3572"/>
                    </a:cubicBezTo>
                    <a:cubicBezTo>
                      <a:pt x="286" y="3812"/>
                      <a:pt x="342" y="3870"/>
                      <a:pt x="527" y="3870"/>
                    </a:cubicBezTo>
                    <a:cubicBezTo>
                      <a:pt x="566" y="3870"/>
                      <a:pt x="611" y="3867"/>
                      <a:pt x="664" y="3863"/>
                    </a:cubicBezTo>
                    <a:cubicBezTo>
                      <a:pt x="780" y="3855"/>
                      <a:pt x="810" y="3819"/>
                      <a:pt x="754" y="3705"/>
                    </a:cubicBezTo>
                    <a:cubicBezTo>
                      <a:pt x="274" y="2727"/>
                      <a:pt x="426" y="1846"/>
                      <a:pt x="1200" y="1083"/>
                    </a:cubicBezTo>
                    <a:cubicBezTo>
                      <a:pt x="1604" y="685"/>
                      <a:pt x="2153" y="475"/>
                      <a:pt x="2700" y="475"/>
                    </a:cubicBezTo>
                    <a:cubicBezTo>
                      <a:pt x="3101" y="475"/>
                      <a:pt x="3501" y="587"/>
                      <a:pt x="3843" y="821"/>
                    </a:cubicBezTo>
                    <a:cubicBezTo>
                      <a:pt x="4112" y="1004"/>
                      <a:pt x="4342" y="1248"/>
                      <a:pt x="4579" y="1475"/>
                    </a:cubicBezTo>
                    <a:cubicBezTo>
                      <a:pt x="4633" y="1528"/>
                      <a:pt x="4680" y="1554"/>
                      <a:pt x="4725" y="1554"/>
                    </a:cubicBezTo>
                    <a:cubicBezTo>
                      <a:pt x="4771" y="1554"/>
                      <a:pt x="4815" y="1527"/>
                      <a:pt x="4864" y="1472"/>
                    </a:cubicBezTo>
                    <a:cubicBezTo>
                      <a:pt x="4969" y="1356"/>
                      <a:pt x="5085" y="1248"/>
                      <a:pt x="5196" y="1137"/>
                    </a:cubicBezTo>
                    <a:cubicBezTo>
                      <a:pt x="5616" y="713"/>
                      <a:pt x="6110" y="480"/>
                      <a:pt x="6675" y="480"/>
                    </a:cubicBezTo>
                    <a:cubicBezTo>
                      <a:pt x="6777" y="480"/>
                      <a:pt x="6882" y="488"/>
                      <a:pt x="6989" y="503"/>
                    </a:cubicBezTo>
                    <a:cubicBezTo>
                      <a:pt x="7889" y="636"/>
                      <a:pt x="8526" y="1129"/>
                      <a:pt x="8845" y="1997"/>
                    </a:cubicBezTo>
                    <a:cubicBezTo>
                      <a:pt x="8996" y="2403"/>
                      <a:pt x="8992" y="2818"/>
                      <a:pt x="8881" y="3234"/>
                    </a:cubicBezTo>
                    <a:cubicBezTo>
                      <a:pt x="8863" y="3304"/>
                      <a:pt x="8831" y="3380"/>
                      <a:pt x="8937" y="3415"/>
                    </a:cubicBezTo>
                    <a:cubicBezTo>
                      <a:pt x="8986" y="3431"/>
                      <a:pt x="9032" y="3439"/>
                      <a:pt x="9074" y="3439"/>
                    </a:cubicBezTo>
                    <a:cubicBezTo>
                      <a:pt x="9214" y="3439"/>
                      <a:pt x="9312" y="3351"/>
                      <a:pt x="9342" y="3185"/>
                    </a:cubicBezTo>
                    <a:cubicBezTo>
                      <a:pt x="9533" y="2117"/>
                      <a:pt x="9208" y="1235"/>
                      <a:pt x="8361" y="565"/>
                    </a:cubicBezTo>
                    <a:cubicBezTo>
                      <a:pt x="7890" y="192"/>
                      <a:pt x="7372" y="1"/>
                      <a:pt x="68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4" name="Google Shape;1074;p57"/>
              <p:cNvSpPr/>
              <p:nvPr/>
            </p:nvSpPr>
            <p:spPr>
              <a:xfrm>
                <a:off x="2646689" y="2029577"/>
                <a:ext cx="209635" cy="111310"/>
              </a:xfrm>
              <a:custGeom>
                <a:rect b="b" l="l" r="r" t="t"/>
                <a:pathLst>
                  <a:path extrusionOk="0" h="3476" w="6547">
                    <a:moveTo>
                      <a:pt x="6296" y="1"/>
                    </a:moveTo>
                    <a:cubicBezTo>
                      <a:pt x="6105" y="1"/>
                      <a:pt x="5939" y="35"/>
                      <a:pt x="5779" y="200"/>
                    </a:cubicBezTo>
                    <a:cubicBezTo>
                      <a:pt x="4939" y="1070"/>
                      <a:pt x="4076" y="1918"/>
                      <a:pt x="3221" y="2773"/>
                    </a:cubicBezTo>
                    <a:cubicBezTo>
                      <a:pt x="3142" y="2852"/>
                      <a:pt x="3099" y="2892"/>
                      <a:pt x="3057" y="2892"/>
                    </a:cubicBezTo>
                    <a:cubicBezTo>
                      <a:pt x="3014" y="2892"/>
                      <a:pt x="2972" y="2853"/>
                      <a:pt x="2895" y="2776"/>
                    </a:cubicBezTo>
                    <a:cubicBezTo>
                      <a:pt x="2181" y="2062"/>
                      <a:pt x="1459" y="1355"/>
                      <a:pt x="759" y="628"/>
                    </a:cubicBezTo>
                    <a:cubicBezTo>
                      <a:pt x="607" y="470"/>
                      <a:pt x="448" y="439"/>
                      <a:pt x="283" y="439"/>
                    </a:cubicBezTo>
                    <a:cubicBezTo>
                      <a:pt x="196" y="439"/>
                      <a:pt x="108" y="447"/>
                      <a:pt x="18" y="450"/>
                    </a:cubicBezTo>
                    <a:cubicBezTo>
                      <a:pt x="12" y="464"/>
                      <a:pt x="6" y="478"/>
                      <a:pt x="0" y="493"/>
                    </a:cubicBezTo>
                    <a:cubicBezTo>
                      <a:pt x="34" y="530"/>
                      <a:pt x="66" y="570"/>
                      <a:pt x="102" y="606"/>
                    </a:cubicBezTo>
                    <a:cubicBezTo>
                      <a:pt x="1039" y="1534"/>
                      <a:pt x="1977" y="2462"/>
                      <a:pt x="2912" y="3393"/>
                    </a:cubicBezTo>
                    <a:cubicBezTo>
                      <a:pt x="2966" y="3446"/>
                      <a:pt x="3011" y="3475"/>
                      <a:pt x="3058" y="3475"/>
                    </a:cubicBezTo>
                    <a:cubicBezTo>
                      <a:pt x="3101" y="3475"/>
                      <a:pt x="3144" y="3451"/>
                      <a:pt x="3196" y="3399"/>
                    </a:cubicBezTo>
                    <a:cubicBezTo>
                      <a:pt x="4273" y="2314"/>
                      <a:pt x="5354" y="1233"/>
                      <a:pt x="6433" y="150"/>
                    </a:cubicBezTo>
                    <a:cubicBezTo>
                      <a:pt x="6467" y="117"/>
                      <a:pt x="6494" y="76"/>
                      <a:pt x="6547" y="11"/>
                    </a:cubicBezTo>
                    <a:cubicBezTo>
                      <a:pt x="6458" y="6"/>
                      <a:pt x="6375" y="1"/>
                      <a:pt x="6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57"/>
              <p:cNvSpPr/>
              <p:nvPr/>
            </p:nvSpPr>
            <p:spPr>
              <a:xfrm>
                <a:off x="2850176" y="1764463"/>
                <a:ext cx="90489" cy="59434"/>
              </a:xfrm>
              <a:custGeom>
                <a:rect b="b" l="l" r="r" t="t"/>
                <a:pathLst>
                  <a:path extrusionOk="0" h="1856" w="2826">
                    <a:moveTo>
                      <a:pt x="2213" y="441"/>
                    </a:moveTo>
                    <a:cubicBezTo>
                      <a:pt x="2328" y="441"/>
                      <a:pt x="2384" y="499"/>
                      <a:pt x="2385" y="614"/>
                    </a:cubicBezTo>
                    <a:cubicBezTo>
                      <a:pt x="2385" y="818"/>
                      <a:pt x="2383" y="1022"/>
                      <a:pt x="2386" y="1227"/>
                    </a:cubicBezTo>
                    <a:cubicBezTo>
                      <a:pt x="2387" y="1357"/>
                      <a:pt x="2327" y="1416"/>
                      <a:pt x="2198" y="1416"/>
                    </a:cubicBezTo>
                    <a:cubicBezTo>
                      <a:pt x="2197" y="1416"/>
                      <a:pt x="2196" y="1416"/>
                      <a:pt x="2195" y="1416"/>
                    </a:cubicBezTo>
                    <a:cubicBezTo>
                      <a:pt x="2065" y="1415"/>
                      <a:pt x="1934" y="1415"/>
                      <a:pt x="1803" y="1415"/>
                    </a:cubicBezTo>
                    <a:cubicBezTo>
                      <a:pt x="1673" y="1415"/>
                      <a:pt x="1542" y="1415"/>
                      <a:pt x="1412" y="1415"/>
                    </a:cubicBezTo>
                    <a:cubicBezTo>
                      <a:pt x="1372" y="1416"/>
                      <a:pt x="1333" y="1416"/>
                      <a:pt x="1294" y="1416"/>
                    </a:cubicBezTo>
                    <a:cubicBezTo>
                      <a:pt x="1194" y="1416"/>
                      <a:pt x="1094" y="1415"/>
                      <a:pt x="994" y="1415"/>
                    </a:cubicBezTo>
                    <a:cubicBezTo>
                      <a:pt x="888" y="1415"/>
                      <a:pt x="781" y="1416"/>
                      <a:pt x="675" y="1417"/>
                    </a:cubicBezTo>
                    <a:cubicBezTo>
                      <a:pt x="673" y="1417"/>
                      <a:pt x="670" y="1417"/>
                      <a:pt x="668" y="1417"/>
                    </a:cubicBezTo>
                    <a:cubicBezTo>
                      <a:pt x="528" y="1417"/>
                      <a:pt x="464" y="1356"/>
                      <a:pt x="468" y="1211"/>
                    </a:cubicBezTo>
                    <a:cubicBezTo>
                      <a:pt x="473" y="1012"/>
                      <a:pt x="470" y="814"/>
                      <a:pt x="470" y="615"/>
                    </a:cubicBezTo>
                    <a:cubicBezTo>
                      <a:pt x="470" y="498"/>
                      <a:pt x="528" y="441"/>
                      <a:pt x="643" y="441"/>
                    </a:cubicBezTo>
                    <a:lnTo>
                      <a:pt x="2210" y="441"/>
                    </a:lnTo>
                    <a:cubicBezTo>
                      <a:pt x="2211" y="441"/>
                      <a:pt x="2212" y="441"/>
                      <a:pt x="2213" y="441"/>
                    </a:cubicBezTo>
                    <a:close/>
                    <a:moveTo>
                      <a:pt x="1415" y="1"/>
                    </a:moveTo>
                    <a:cubicBezTo>
                      <a:pt x="1020" y="1"/>
                      <a:pt x="625" y="1"/>
                      <a:pt x="231" y="2"/>
                    </a:cubicBezTo>
                    <a:cubicBezTo>
                      <a:pt x="32" y="2"/>
                      <a:pt x="3" y="31"/>
                      <a:pt x="2" y="230"/>
                    </a:cubicBezTo>
                    <a:cubicBezTo>
                      <a:pt x="1" y="696"/>
                      <a:pt x="1" y="1163"/>
                      <a:pt x="2" y="1629"/>
                    </a:cubicBezTo>
                    <a:cubicBezTo>
                      <a:pt x="3" y="1827"/>
                      <a:pt x="31" y="1853"/>
                      <a:pt x="233" y="1854"/>
                    </a:cubicBezTo>
                    <a:cubicBezTo>
                      <a:pt x="364" y="1855"/>
                      <a:pt x="494" y="1855"/>
                      <a:pt x="625" y="1855"/>
                    </a:cubicBezTo>
                    <a:cubicBezTo>
                      <a:pt x="887" y="1855"/>
                      <a:pt x="1148" y="1854"/>
                      <a:pt x="1410" y="1854"/>
                    </a:cubicBezTo>
                    <a:cubicBezTo>
                      <a:pt x="1639" y="1854"/>
                      <a:pt x="1869" y="1854"/>
                      <a:pt x="2099" y="1854"/>
                    </a:cubicBezTo>
                    <a:cubicBezTo>
                      <a:pt x="2272" y="1854"/>
                      <a:pt x="2445" y="1854"/>
                      <a:pt x="2617" y="1855"/>
                    </a:cubicBezTo>
                    <a:cubicBezTo>
                      <a:pt x="2620" y="1855"/>
                      <a:pt x="2622" y="1855"/>
                      <a:pt x="2625" y="1855"/>
                    </a:cubicBezTo>
                    <a:cubicBezTo>
                      <a:pt x="2765" y="1855"/>
                      <a:pt x="2826" y="1795"/>
                      <a:pt x="2825" y="1650"/>
                    </a:cubicBezTo>
                    <a:cubicBezTo>
                      <a:pt x="2820" y="1173"/>
                      <a:pt x="2825" y="697"/>
                      <a:pt x="2823" y="220"/>
                    </a:cubicBezTo>
                    <a:cubicBezTo>
                      <a:pt x="2822" y="33"/>
                      <a:pt x="2791" y="2"/>
                      <a:pt x="2599" y="2"/>
                    </a:cubicBezTo>
                    <a:cubicBezTo>
                      <a:pt x="2204" y="1"/>
                      <a:pt x="1810" y="1"/>
                      <a:pt x="1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57"/>
              <p:cNvSpPr/>
              <p:nvPr/>
            </p:nvSpPr>
            <p:spPr>
              <a:xfrm>
                <a:off x="2549412" y="2172526"/>
                <a:ext cx="103777" cy="44351"/>
              </a:xfrm>
              <a:custGeom>
                <a:rect b="b" l="l" r="r" t="t"/>
                <a:pathLst>
                  <a:path extrusionOk="0" h="1385" w="3241">
                    <a:moveTo>
                      <a:pt x="1620" y="439"/>
                    </a:moveTo>
                    <a:cubicBezTo>
                      <a:pt x="1939" y="439"/>
                      <a:pt x="2257" y="439"/>
                      <a:pt x="2576" y="440"/>
                    </a:cubicBezTo>
                    <a:cubicBezTo>
                      <a:pt x="2773" y="440"/>
                      <a:pt x="2799" y="475"/>
                      <a:pt x="2799" y="691"/>
                    </a:cubicBezTo>
                    <a:cubicBezTo>
                      <a:pt x="2799" y="907"/>
                      <a:pt x="2773" y="942"/>
                      <a:pt x="2578" y="944"/>
                    </a:cubicBezTo>
                    <a:cubicBezTo>
                      <a:pt x="2472" y="945"/>
                      <a:pt x="2365" y="945"/>
                      <a:pt x="2259" y="945"/>
                    </a:cubicBezTo>
                    <a:cubicBezTo>
                      <a:pt x="2046" y="945"/>
                      <a:pt x="1834" y="944"/>
                      <a:pt x="1621" y="944"/>
                    </a:cubicBezTo>
                    <a:cubicBezTo>
                      <a:pt x="1409" y="944"/>
                      <a:pt x="1196" y="945"/>
                      <a:pt x="984" y="945"/>
                    </a:cubicBezTo>
                    <a:cubicBezTo>
                      <a:pt x="877" y="945"/>
                      <a:pt x="771" y="945"/>
                      <a:pt x="665" y="944"/>
                    </a:cubicBezTo>
                    <a:cubicBezTo>
                      <a:pt x="469" y="942"/>
                      <a:pt x="441" y="908"/>
                      <a:pt x="441" y="693"/>
                    </a:cubicBezTo>
                    <a:cubicBezTo>
                      <a:pt x="441" y="476"/>
                      <a:pt x="469" y="440"/>
                      <a:pt x="663" y="440"/>
                    </a:cubicBezTo>
                    <a:cubicBezTo>
                      <a:pt x="982" y="439"/>
                      <a:pt x="1301" y="439"/>
                      <a:pt x="1620" y="439"/>
                    </a:cubicBezTo>
                    <a:close/>
                    <a:moveTo>
                      <a:pt x="2546" y="0"/>
                    </a:moveTo>
                    <a:cubicBezTo>
                      <a:pt x="2243" y="0"/>
                      <a:pt x="1940" y="1"/>
                      <a:pt x="1636" y="1"/>
                    </a:cubicBezTo>
                    <a:cubicBezTo>
                      <a:pt x="1367" y="1"/>
                      <a:pt x="1098" y="1"/>
                      <a:pt x="829" y="1"/>
                    </a:cubicBezTo>
                    <a:cubicBezTo>
                      <a:pt x="628" y="1"/>
                      <a:pt x="426" y="1"/>
                      <a:pt x="224" y="2"/>
                    </a:cubicBezTo>
                    <a:cubicBezTo>
                      <a:pt x="36" y="2"/>
                      <a:pt x="7" y="34"/>
                      <a:pt x="4" y="224"/>
                    </a:cubicBezTo>
                    <a:cubicBezTo>
                      <a:pt x="2" y="538"/>
                      <a:pt x="8" y="854"/>
                      <a:pt x="2" y="1168"/>
                    </a:cubicBezTo>
                    <a:cubicBezTo>
                      <a:pt x="0" y="1320"/>
                      <a:pt x="61" y="1384"/>
                      <a:pt x="216" y="1384"/>
                    </a:cubicBezTo>
                    <a:cubicBezTo>
                      <a:pt x="684" y="1383"/>
                      <a:pt x="1152" y="1382"/>
                      <a:pt x="1620" y="1382"/>
                    </a:cubicBezTo>
                    <a:cubicBezTo>
                      <a:pt x="2088" y="1382"/>
                      <a:pt x="2556" y="1383"/>
                      <a:pt x="3024" y="1384"/>
                    </a:cubicBezTo>
                    <a:cubicBezTo>
                      <a:pt x="3180" y="1384"/>
                      <a:pt x="3240" y="1321"/>
                      <a:pt x="3238" y="1168"/>
                    </a:cubicBezTo>
                    <a:cubicBezTo>
                      <a:pt x="3233" y="859"/>
                      <a:pt x="3238" y="550"/>
                      <a:pt x="3236" y="240"/>
                    </a:cubicBezTo>
                    <a:cubicBezTo>
                      <a:pt x="3235" y="31"/>
                      <a:pt x="3207" y="2"/>
                      <a:pt x="3001" y="1"/>
                    </a:cubicBezTo>
                    <a:cubicBezTo>
                      <a:pt x="2850" y="1"/>
                      <a:pt x="2698" y="0"/>
                      <a:pt x="25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7" name="Google Shape;1077;p57"/>
              <p:cNvSpPr/>
              <p:nvPr/>
            </p:nvSpPr>
            <p:spPr>
              <a:xfrm>
                <a:off x="2670256" y="2172558"/>
                <a:ext cx="44124" cy="44223"/>
              </a:xfrm>
              <a:custGeom>
                <a:rect b="b" l="l" r="r" t="t"/>
                <a:pathLst>
                  <a:path extrusionOk="0" h="1381" w="1378">
                    <a:moveTo>
                      <a:pt x="681" y="438"/>
                    </a:moveTo>
                    <a:cubicBezTo>
                      <a:pt x="685" y="438"/>
                      <a:pt x="688" y="438"/>
                      <a:pt x="692" y="438"/>
                    </a:cubicBezTo>
                    <a:cubicBezTo>
                      <a:pt x="911" y="438"/>
                      <a:pt x="940" y="469"/>
                      <a:pt x="940" y="695"/>
                    </a:cubicBezTo>
                    <a:cubicBezTo>
                      <a:pt x="940" y="914"/>
                      <a:pt x="909" y="944"/>
                      <a:pt x="684" y="944"/>
                    </a:cubicBezTo>
                    <a:cubicBezTo>
                      <a:pt x="464" y="943"/>
                      <a:pt x="435" y="912"/>
                      <a:pt x="435" y="687"/>
                    </a:cubicBezTo>
                    <a:cubicBezTo>
                      <a:pt x="436" y="471"/>
                      <a:pt x="465" y="438"/>
                      <a:pt x="681" y="438"/>
                    </a:cubicBezTo>
                    <a:close/>
                    <a:moveTo>
                      <a:pt x="1194" y="0"/>
                    </a:moveTo>
                    <a:cubicBezTo>
                      <a:pt x="1193" y="0"/>
                      <a:pt x="1192" y="0"/>
                      <a:pt x="1191" y="0"/>
                    </a:cubicBezTo>
                    <a:cubicBezTo>
                      <a:pt x="1107" y="1"/>
                      <a:pt x="1023" y="2"/>
                      <a:pt x="940" y="2"/>
                    </a:cubicBezTo>
                    <a:cubicBezTo>
                      <a:pt x="856" y="2"/>
                      <a:pt x="772" y="1"/>
                      <a:pt x="689" y="1"/>
                    </a:cubicBezTo>
                    <a:lnTo>
                      <a:pt x="171" y="1"/>
                    </a:lnTo>
                    <a:cubicBezTo>
                      <a:pt x="65" y="1"/>
                      <a:pt x="1" y="48"/>
                      <a:pt x="1" y="160"/>
                    </a:cubicBezTo>
                    <a:cubicBezTo>
                      <a:pt x="0" y="517"/>
                      <a:pt x="0" y="872"/>
                      <a:pt x="1" y="1229"/>
                    </a:cubicBezTo>
                    <a:cubicBezTo>
                      <a:pt x="2" y="1332"/>
                      <a:pt x="62" y="1379"/>
                      <a:pt x="162" y="1379"/>
                    </a:cubicBezTo>
                    <a:cubicBezTo>
                      <a:pt x="512" y="1380"/>
                      <a:pt x="862" y="1380"/>
                      <a:pt x="1212" y="1380"/>
                    </a:cubicBezTo>
                    <a:cubicBezTo>
                      <a:pt x="1322" y="1380"/>
                      <a:pt x="1376" y="1324"/>
                      <a:pt x="1376" y="1214"/>
                    </a:cubicBezTo>
                    <a:cubicBezTo>
                      <a:pt x="1376" y="869"/>
                      <a:pt x="1375" y="523"/>
                      <a:pt x="1377" y="178"/>
                    </a:cubicBezTo>
                    <a:cubicBezTo>
                      <a:pt x="1377" y="52"/>
                      <a:pt x="1312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8" name="Google Shape;1078;p57"/>
              <p:cNvSpPr/>
              <p:nvPr/>
            </p:nvSpPr>
            <p:spPr>
              <a:xfrm>
                <a:off x="2549412" y="1763567"/>
                <a:ext cx="14153" cy="14955"/>
              </a:xfrm>
              <a:custGeom>
                <a:rect b="b" l="l" r="r" t="t"/>
                <a:pathLst>
                  <a:path extrusionOk="0" h="467" w="442">
                    <a:moveTo>
                      <a:pt x="219" y="1"/>
                    </a:moveTo>
                    <a:cubicBezTo>
                      <a:pt x="43" y="1"/>
                      <a:pt x="6" y="37"/>
                      <a:pt x="3" y="217"/>
                    </a:cubicBezTo>
                    <a:cubicBezTo>
                      <a:pt x="0" y="423"/>
                      <a:pt x="33" y="463"/>
                      <a:pt x="210" y="466"/>
                    </a:cubicBezTo>
                    <a:cubicBezTo>
                      <a:pt x="217" y="467"/>
                      <a:pt x="224" y="467"/>
                      <a:pt x="230" y="467"/>
                    </a:cubicBezTo>
                    <a:cubicBezTo>
                      <a:pt x="404" y="467"/>
                      <a:pt x="438" y="426"/>
                      <a:pt x="440" y="242"/>
                    </a:cubicBezTo>
                    <a:cubicBezTo>
                      <a:pt x="441" y="38"/>
                      <a:pt x="409" y="2"/>
                      <a:pt x="227" y="1"/>
                    </a:cubicBezTo>
                    <a:cubicBezTo>
                      <a:pt x="225" y="1"/>
                      <a:pt x="222" y="1"/>
                      <a:pt x="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9" name="Google Shape;1079;p57"/>
              <p:cNvSpPr/>
              <p:nvPr/>
            </p:nvSpPr>
            <p:spPr>
              <a:xfrm>
                <a:off x="2578678" y="1763567"/>
                <a:ext cx="14089" cy="14955"/>
              </a:xfrm>
              <a:custGeom>
                <a:rect b="b" l="l" r="r" t="t"/>
                <a:pathLst>
                  <a:path extrusionOk="0" h="467" w="440">
                    <a:moveTo>
                      <a:pt x="220" y="1"/>
                    </a:moveTo>
                    <a:cubicBezTo>
                      <a:pt x="39" y="1"/>
                      <a:pt x="5" y="36"/>
                      <a:pt x="3" y="222"/>
                    </a:cubicBezTo>
                    <a:cubicBezTo>
                      <a:pt x="0" y="428"/>
                      <a:pt x="31" y="464"/>
                      <a:pt x="213" y="466"/>
                    </a:cubicBezTo>
                    <a:cubicBezTo>
                      <a:pt x="215" y="466"/>
                      <a:pt x="218" y="466"/>
                      <a:pt x="220" y="466"/>
                    </a:cubicBezTo>
                    <a:cubicBezTo>
                      <a:pt x="402" y="466"/>
                      <a:pt x="438" y="428"/>
                      <a:pt x="438" y="237"/>
                    </a:cubicBezTo>
                    <a:cubicBezTo>
                      <a:pt x="439" y="38"/>
                      <a:pt x="40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80" name="Google Shape;1080;p57"/>
          <p:cNvGrpSpPr/>
          <p:nvPr/>
        </p:nvGrpSpPr>
        <p:grpSpPr>
          <a:xfrm>
            <a:off x="1565017" y="1833275"/>
            <a:ext cx="577052" cy="730944"/>
            <a:chOff x="6275287" y="1966474"/>
            <a:chExt cx="382712" cy="484775"/>
          </a:xfrm>
        </p:grpSpPr>
        <p:sp>
          <p:nvSpPr>
            <p:cNvPr id="1081" name="Google Shape;1081;p57"/>
            <p:cNvSpPr/>
            <p:nvPr/>
          </p:nvSpPr>
          <p:spPr>
            <a:xfrm>
              <a:off x="6275287" y="1966474"/>
              <a:ext cx="382712" cy="484775"/>
            </a:xfrm>
            <a:custGeom>
              <a:rect b="b" l="l" r="r" t="t"/>
              <a:pathLst>
                <a:path extrusionOk="0" h="12981" w="10248">
                  <a:moveTo>
                    <a:pt x="2719" y="0"/>
                  </a:moveTo>
                  <a:cubicBezTo>
                    <a:pt x="2311" y="1057"/>
                    <a:pt x="1283" y="1739"/>
                    <a:pt x="163" y="1739"/>
                  </a:cubicBezTo>
                  <a:cubicBezTo>
                    <a:pt x="109" y="1739"/>
                    <a:pt x="55" y="1737"/>
                    <a:pt x="0" y="1734"/>
                  </a:cubicBezTo>
                  <a:lnTo>
                    <a:pt x="0" y="6293"/>
                  </a:lnTo>
                  <a:cubicBezTo>
                    <a:pt x="0" y="7407"/>
                    <a:pt x="268" y="8452"/>
                    <a:pt x="795" y="9398"/>
                  </a:cubicBezTo>
                  <a:cubicBezTo>
                    <a:pt x="1216" y="10153"/>
                    <a:pt x="1801" y="10847"/>
                    <a:pt x="2535" y="11459"/>
                  </a:cubicBezTo>
                  <a:cubicBezTo>
                    <a:pt x="3840" y="12536"/>
                    <a:pt x="4992" y="12931"/>
                    <a:pt x="5124" y="12981"/>
                  </a:cubicBezTo>
                  <a:cubicBezTo>
                    <a:pt x="5251" y="12933"/>
                    <a:pt x="5424" y="12881"/>
                    <a:pt x="5970" y="12607"/>
                  </a:cubicBezTo>
                  <a:lnTo>
                    <a:pt x="5796" y="12269"/>
                  </a:lnTo>
                  <a:cubicBezTo>
                    <a:pt x="5477" y="12433"/>
                    <a:pt x="5234" y="12533"/>
                    <a:pt x="5124" y="12576"/>
                  </a:cubicBezTo>
                  <a:cubicBezTo>
                    <a:pt x="4860" y="12473"/>
                    <a:pt x="3807" y="12028"/>
                    <a:pt x="2770" y="11159"/>
                  </a:cubicBezTo>
                  <a:cubicBezTo>
                    <a:pt x="1183" y="9833"/>
                    <a:pt x="379" y="8195"/>
                    <a:pt x="379" y="6293"/>
                  </a:cubicBezTo>
                  <a:lnTo>
                    <a:pt x="379" y="2108"/>
                  </a:lnTo>
                  <a:cubicBezTo>
                    <a:pt x="1488" y="2040"/>
                    <a:pt x="2477" y="1380"/>
                    <a:pt x="2963" y="379"/>
                  </a:cubicBezTo>
                  <a:lnTo>
                    <a:pt x="7284" y="379"/>
                  </a:lnTo>
                  <a:cubicBezTo>
                    <a:pt x="7771" y="1380"/>
                    <a:pt x="8760" y="2040"/>
                    <a:pt x="9868" y="2108"/>
                  </a:cubicBezTo>
                  <a:lnTo>
                    <a:pt x="9868" y="6293"/>
                  </a:lnTo>
                  <a:cubicBezTo>
                    <a:pt x="9868" y="8991"/>
                    <a:pt x="8217" y="10696"/>
                    <a:pt x="6832" y="11651"/>
                  </a:cubicBezTo>
                  <a:lnTo>
                    <a:pt x="7048" y="11963"/>
                  </a:lnTo>
                  <a:cubicBezTo>
                    <a:pt x="8508" y="10957"/>
                    <a:pt x="10247" y="9157"/>
                    <a:pt x="10247" y="6293"/>
                  </a:cubicBezTo>
                  <a:lnTo>
                    <a:pt x="10247" y="1734"/>
                  </a:lnTo>
                  <a:cubicBezTo>
                    <a:pt x="10193" y="1737"/>
                    <a:pt x="10138" y="1739"/>
                    <a:pt x="10084" y="1739"/>
                  </a:cubicBezTo>
                  <a:cubicBezTo>
                    <a:pt x="8965" y="1739"/>
                    <a:pt x="7936" y="1057"/>
                    <a:pt x="7529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57"/>
            <p:cNvSpPr/>
            <p:nvPr/>
          </p:nvSpPr>
          <p:spPr>
            <a:xfrm>
              <a:off x="6505631" y="2409647"/>
              <a:ext cx="20092" cy="19830"/>
            </a:xfrm>
            <a:custGeom>
              <a:rect b="b" l="l" r="r" t="t"/>
              <a:pathLst>
                <a:path extrusionOk="0" h="531" w="538">
                  <a:moveTo>
                    <a:pt x="335" y="1"/>
                  </a:moveTo>
                  <a:cubicBezTo>
                    <a:pt x="226" y="69"/>
                    <a:pt x="113" y="136"/>
                    <a:pt x="1" y="200"/>
                  </a:cubicBezTo>
                  <a:lnTo>
                    <a:pt x="188" y="531"/>
                  </a:lnTo>
                  <a:cubicBezTo>
                    <a:pt x="306" y="463"/>
                    <a:pt x="424" y="393"/>
                    <a:pt x="537" y="321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57"/>
            <p:cNvSpPr/>
            <p:nvPr/>
          </p:nvSpPr>
          <p:spPr>
            <a:xfrm>
              <a:off x="6317785" y="2059575"/>
              <a:ext cx="297677" cy="347645"/>
            </a:xfrm>
            <a:custGeom>
              <a:rect b="b" l="l" r="r" t="t"/>
              <a:pathLst>
                <a:path extrusionOk="0" h="9309" w="7971">
                  <a:moveTo>
                    <a:pt x="1" y="0"/>
                  </a:moveTo>
                  <a:lnTo>
                    <a:pt x="1" y="3647"/>
                  </a:lnTo>
                  <a:cubicBezTo>
                    <a:pt x="1" y="5798"/>
                    <a:pt x="1175" y="7773"/>
                    <a:pt x="3065" y="8802"/>
                  </a:cubicBezTo>
                  <a:lnTo>
                    <a:pt x="3998" y="9309"/>
                  </a:lnTo>
                  <a:lnTo>
                    <a:pt x="4919" y="8804"/>
                  </a:lnTo>
                  <a:cubicBezTo>
                    <a:pt x="6801" y="7774"/>
                    <a:pt x="7971" y="5801"/>
                    <a:pt x="7971" y="3656"/>
                  </a:cubicBezTo>
                  <a:lnTo>
                    <a:pt x="7971" y="0"/>
                  </a:lnTo>
                  <a:lnTo>
                    <a:pt x="2844" y="0"/>
                  </a:lnTo>
                  <a:lnTo>
                    <a:pt x="2844" y="380"/>
                  </a:lnTo>
                  <a:lnTo>
                    <a:pt x="7592" y="380"/>
                  </a:lnTo>
                  <a:lnTo>
                    <a:pt x="7592" y="3656"/>
                  </a:lnTo>
                  <a:cubicBezTo>
                    <a:pt x="7592" y="5663"/>
                    <a:pt x="6498" y="7507"/>
                    <a:pt x="4737" y="8471"/>
                  </a:cubicBezTo>
                  <a:lnTo>
                    <a:pt x="3997" y="8876"/>
                  </a:lnTo>
                  <a:lnTo>
                    <a:pt x="3246" y="8467"/>
                  </a:lnTo>
                  <a:cubicBezTo>
                    <a:pt x="1478" y="7506"/>
                    <a:pt x="381" y="5659"/>
                    <a:pt x="381" y="3647"/>
                  </a:cubicBezTo>
                  <a:lnTo>
                    <a:pt x="381" y="380"/>
                  </a:lnTo>
                  <a:lnTo>
                    <a:pt x="2476" y="380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57"/>
            <p:cNvSpPr/>
            <p:nvPr/>
          </p:nvSpPr>
          <p:spPr>
            <a:xfrm>
              <a:off x="6374512" y="2116264"/>
              <a:ext cx="184298" cy="184298"/>
            </a:xfrm>
            <a:custGeom>
              <a:rect b="b" l="l" r="r" t="t"/>
              <a:pathLst>
                <a:path extrusionOk="0" h="4935" w="4935">
                  <a:moveTo>
                    <a:pt x="1519" y="1"/>
                  </a:moveTo>
                  <a:lnTo>
                    <a:pt x="1519" y="1518"/>
                  </a:lnTo>
                  <a:lnTo>
                    <a:pt x="0" y="1518"/>
                  </a:lnTo>
                  <a:lnTo>
                    <a:pt x="0" y="3416"/>
                  </a:lnTo>
                  <a:lnTo>
                    <a:pt x="1519" y="3416"/>
                  </a:lnTo>
                  <a:lnTo>
                    <a:pt x="1519" y="4934"/>
                  </a:lnTo>
                  <a:lnTo>
                    <a:pt x="3416" y="4934"/>
                  </a:lnTo>
                  <a:lnTo>
                    <a:pt x="3416" y="3416"/>
                  </a:lnTo>
                  <a:lnTo>
                    <a:pt x="4934" y="3416"/>
                  </a:lnTo>
                  <a:lnTo>
                    <a:pt x="4934" y="1518"/>
                  </a:lnTo>
                  <a:lnTo>
                    <a:pt x="3416" y="1518"/>
                  </a:lnTo>
                  <a:lnTo>
                    <a:pt x="3416" y="1143"/>
                  </a:lnTo>
                  <a:lnTo>
                    <a:pt x="3036" y="1143"/>
                  </a:lnTo>
                  <a:lnTo>
                    <a:pt x="3036" y="1898"/>
                  </a:lnTo>
                  <a:lnTo>
                    <a:pt x="4554" y="1898"/>
                  </a:lnTo>
                  <a:lnTo>
                    <a:pt x="4554" y="3037"/>
                  </a:lnTo>
                  <a:lnTo>
                    <a:pt x="3036" y="3037"/>
                  </a:lnTo>
                  <a:lnTo>
                    <a:pt x="3036" y="4554"/>
                  </a:lnTo>
                  <a:lnTo>
                    <a:pt x="1898" y="4554"/>
                  </a:lnTo>
                  <a:lnTo>
                    <a:pt x="1898" y="3037"/>
                  </a:lnTo>
                  <a:lnTo>
                    <a:pt x="380" y="3037"/>
                  </a:lnTo>
                  <a:lnTo>
                    <a:pt x="380" y="1898"/>
                  </a:lnTo>
                  <a:lnTo>
                    <a:pt x="1898" y="1898"/>
                  </a:lnTo>
                  <a:lnTo>
                    <a:pt x="1898" y="380"/>
                  </a:lnTo>
                  <a:lnTo>
                    <a:pt x="3036" y="380"/>
                  </a:lnTo>
                  <a:lnTo>
                    <a:pt x="3036" y="756"/>
                  </a:lnTo>
                  <a:lnTo>
                    <a:pt x="3416" y="756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57"/>
            <p:cNvSpPr/>
            <p:nvPr/>
          </p:nvSpPr>
          <p:spPr>
            <a:xfrm>
              <a:off x="6395911" y="1995789"/>
              <a:ext cx="14191" cy="14191"/>
            </a:xfrm>
            <a:custGeom>
              <a:rect b="b" l="l" r="r" t="t"/>
              <a:pathLst>
                <a:path extrusionOk="0" h="380" w="380">
                  <a:moveTo>
                    <a:pt x="1" y="0"/>
                  </a:moveTo>
                  <a:lnTo>
                    <a:pt x="1" y="380"/>
                  </a:lnTo>
                  <a:lnTo>
                    <a:pt x="380" y="380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57"/>
            <p:cNvSpPr/>
            <p:nvPr/>
          </p:nvSpPr>
          <p:spPr>
            <a:xfrm>
              <a:off x="6346130" y="2087920"/>
              <a:ext cx="14228" cy="14191"/>
            </a:xfrm>
            <a:custGeom>
              <a:rect b="b" l="l" r="r" t="t"/>
              <a:pathLst>
                <a:path extrusionOk="0" h="380" w="381">
                  <a:moveTo>
                    <a:pt x="1" y="1"/>
                  </a:moveTo>
                  <a:lnTo>
                    <a:pt x="1" y="380"/>
                  </a:lnTo>
                  <a:lnTo>
                    <a:pt x="381" y="380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57"/>
            <p:cNvSpPr/>
            <p:nvPr/>
          </p:nvSpPr>
          <p:spPr>
            <a:xfrm>
              <a:off x="6374512" y="2087920"/>
              <a:ext cx="14191" cy="14191"/>
            </a:xfrm>
            <a:custGeom>
              <a:rect b="b" l="l" r="r" t="t"/>
              <a:pathLst>
                <a:path extrusionOk="0" h="380" w="380">
                  <a:moveTo>
                    <a:pt x="0" y="1"/>
                  </a:moveTo>
                  <a:lnTo>
                    <a:pt x="0" y="380"/>
                  </a:lnTo>
                  <a:lnTo>
                    <a:pt x="379" y="380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57"/>
            <p:cNvSpPr/>
            <p:nvPr/>
          </p:nvSpPr>
          <p:spPr>
            <a:xfrm>
              <a:off x="6424106" y="1995789"/>
              <a:ext cx="14266" cy="14191"/>
            </a:xfrm>
            <a:custGeom>
              <a:rect b="b" l="l" r="r" t="t"/>
              <a:pathLst>
                <a:path extrusionOk="0" h="380" w="382">
                  <a:moveTo>
                    <a:pt x="1" y="0"/>
                  </a:moveTo>
                  <a:lnTo>
                    <a:pt x="1" y="380"/>
                  </a:lnTo>
                  <a:lnTo>
                    <a:pt x="381" y="38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58"/>
          <p:cNvSpPr/>
          <p:nvPr/>
        </p:nvSpPr>
        <p:spPr>
          <a:xfrm>
            <a:off x="3360550" y="1517925"/>
            <a:ext cx="2429700" cy="2563500"/>
          </a:xfrm>
          <a:prstGeom prst="roundRect">
            <a:avLst>
              <a:gd fmla="val 818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58"/>
          <p:cNvSpPr/>
          <p:nvPr/>
        </p:nvSpPr>
        <p:spPr>
          <a:xfrm>
            <a:off x="6140700" y="3055103"/>
            <a:ext cx="2724600" cy="1046400"/>
          </a:xfrm>
          <a:prstGeom prst="roundRect">
            <a:avLst>
              <a:gd fmla="val 818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58"/>
          <p:cNvSpPr/>
          <p:nvPr/>
        </p:nvSpPr>
        <p:spPr>
          <a:xfrm>
            <a:off x="6140700" y="1687527"/>
            <a:ext cx="2611200" cy="1002900"/>
          </a:xfrm>
          <a:prstGeom prst="roundRect">
            <a:avLst>
              <a:gd fmla="val 818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58"/>
          <p:cNvSpPr/>
          <p:nvPr/>
        </p:nvSpPr>
        <p:spPr>
          <a:xfrm>
            <a:off x="386950" y="1517925"/>
            <a:ext cx="2611200" cy="1046400"/>
          </a:xfrm>
          <a:prstGeom prst="roundRect">
            <a:avLst>
              <a:gd fmla="val 818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58"/>
          <p:cNvSpPr/>
          <p:nvPr/>
        </p:nvSpPr>
        <p:spPr>
          <a:xfrm>
            <a:off x="387050" y="3055100"/>
            <a:ext cx="2611200" cy="1002900"/>
          </a:xfrm>
          <a:prstGeom prst="roundRect">
            <a:avLst>
              <a:gd fmla="val 818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p58"/>
          <p:cNvSpPr/>
          <p:nvPr/>
        </p:nvSpPr>
        <p:spPr>
          <a:xfrm>
            <a:off x="4932985" y="2413612"/>
            <a:ext cx="702900" cy="759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9" name="Google Shape;1099;p58"/>
          <p:cNvSpPr/>
          <p:nvPr/>
        </p:nvSpPr>
        <p:spPr>
          <a:xfrm>
            <a:off x="4218019" y="1635533"/>
            <a:ext cx="702900" cy="759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58"/>
          <p:cNvSpPr/>
          <p:nvPr/>
        </p:nvSpPr>
        <p:spPr>
          <a:xfrm>
            <a:off x="3515135" y="2413612"/>
            <a:ext cx="702900" cy="759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58"/>
          <p:cNvSpPr/>
          <p:nvPr/>
        </p:nvSpPr>
        <p:spPr>
          <a:xfrm>
            <a:off x="4218035" y="3191674"/>
            <a:ext cx="702900" cy="759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58"/>
          <p:cNvSpPr txBox="1"/>
          <p:nvPr>
            <p:ph type="title"/>
          </p:nvPr>
        </p:nvSpPr>
        <p:spPr>
          <a:xfrm>
            <a:off x="720000" y="445025"/>
            <a:ext cx="766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Duración media del tiempo de recuperación</a:t>
            </a:r>
            <a:endParaRPr sz="2800"/>
          </a:p>
        </p:txBody>
      </p:sp>
      <p:grpSp>
        <p:nvGrpSpPr>
          <p:cNvPr id="1103" name="Google Shape;1103;p58"/>
          <p:cNvGrpSpPr/>
          <p:nvPr/>
        </p:nvGrpSpPr>
        <p:grpSpPr>
          <a:xfrm>
            <a:off x="4343171" y="1757216"/>
            <a:ext cx="452507" cy="515914"/>
            <a:chOff x="2518321" y="1732216"/>
            <a:chExt cx="452507" cy="515914"/>
          </a:xfrm>
        </p:grpSpPr>
        <p:grpSp>
          <p:nvGrpSpPr>
            <p:cNvPr id="1104" name="Google Shape;1104;p58"/>
            <p:cNvGrpSpPr/>
            <p:nvPr/>
          </p:nvGrpSpPr>
          <p:grpSpPr>
            <a:xfrm>
              <a:off x="2518321" y="1732216"/>
              <a:ext cx="452507" cy="515914"/>
              <a:chOff x="1756321" y="1732216"/>
              <a:chExt cx="452507" cy="515914"/>
            </a:xfrm>
          </p:grpSpPr>
          <p:sp>
            <p:nvSpPr>
              <p:cNvPr id="1105" name="Google Shape;1105;p58"/>
              <p:cNvSpPr/>
              <p:nvPr/>
            </p:nvSpPr>
            <p:spPr>
              <a:xfrm>
                <a:off x="1756321" y="1732216"/>
                <a:ext cx="452507" cy="515914"/>
              </a:xfrm>
              <a:custGeom>
                <a:rect b="b" l="l" r="r" t="t"/>
                <a:pathLst>
                  <a:path extrusionOk="0" h="16111" w="14132">
                    <a:moveTo>
                      <a:pt x="1" y="1"/>
                    </a:moveTo>
                    <a:cubicBezTo>
                      <a:pt x="2" y="828"/>
                      <a:pt x="3" y="1657"/>
                      <a:pt x="3" y="2484"/>
                    </a:cubicBezTo>
                    <a:cubicBezTo>
                      <a:pt x="3" y="6921"/>
                      <a:pt x="3" y="11358"/>
                      <a:pt x="3" y="15795"/>
                    </a:cubicBezTo>
                    <a:cubicBezTo>
                      <a:pt x="3" y="15900"/>
                      <a:pt x="2" y="16005"/>
                      <a:pt x="1" y="16109"/>
                    </a:cubicBezTo>
                    <a:lnTo>
                      <a:pt x="11305" y="16109"/>
                    </a:lnTo>
                    <a:cubicBezTo>
                      <a:pt x="11305" y="16063"/>
                      <a:pt x="11304" y="16015"/>
                      <a:pt x="11303" y="15968"/>
                    </a:cubicBezTo>
                    <a:cubicBezTo>
                      <a:pt x="11301" y="15640"/>
                      <a:pt x="11301" y="15640"/>
                      <a:pt x="10969" y="15640"/>
                    </a:cubicBezTo>
                    <a:lnTo>
                      <a:pt x="781" y="15640"/>
                    </a:lnTo>
                    <a:cubicBezTo>
                      <a:pt x="441" y="15640"/>
                      <a:pt x="441" y="15639"/>
                      <a:pt x="441" y="15299"/>
                    </a:cubicBezTo>
                    <a:cubicBezTo>
                      <a:pt x="440" y="10471"/>
                      <a:pt x="440" y="5642"/>
                      <a:pt x="441" y="813"/>
                    </a:cubicBezTo>
                    <a:cubicBezTo>
                      <a:pt x="441" y="470"/>
                      <a:pt x="441" y="470"/>
                      <a:pt x="779" y="470"/>
                    </a:cubicBezTo>
                    <a:lnTo>
                      <a:pt x="13337" y="470"/>
                    </a:lnTo>
                    <a:cubicBezTo>
                      <a:pt x="13692" y="470"/>
                      <a:pt x="13692" y="470"/>
                      <a:pt x="13692" y="828"/>
                    </a:cubicBezTo>
                    <a:cubicBezTo>
                      <a:pt x="13692" y="5605"/>
                      <a:pt x="13692" y="10381"/>
                      <a:pt x="13692" y="15158"/>
                    </a:cubicBezTo>
                    <a:cubicBezTo>
                      <a:pt x="13692" y="15613"/>
                      <a:pt x="13723" y="15641"/>
                      <a:pt x="13409" y="15641"/>
                    </a:cubicBezTo>
                    <a:cubicBezTo>
                      <a:pt x="13366" y="15641"/>
                      <a:pt x="13316" y="15640"/>
                      <a:pt x="13259" y="15640"/>
                    </a:cubicBezTo>
                    <a:cubicBezTo>
                      <a:pt x="13243" y="15640"/>
                      <a:pt x="13227" y="15640"/>
                      <a:pt x="13210" y="15640"/>
                    </a:cubicBezTo>
                    <a:cubicBezTo>
                      <a:pt x="13198" y="15640"/>
                      <a:pt x="13186" y="15640"/>
                      <a:pt x="13174" y="15640"/>
                    </a:cubicBezTo>
                    <a:cubicBezTo>
                      <a:pt x="13120" y="15640"/>
                      <a:pt x="13073" y="15640"/>
                      <a:pt x="13032" y="15640"/>
                    </a:cubicBezTo>
                    <a:cubicBezTo>
                      <a:pt x="12717" y="15640"/>
                      <a:pt x="12751" y="15666"/>
                      <a:pt x="12750" y="16110"/>
                    </a:cubicBezTo>
                    <a:cubicBezTo>
                      <a:pt x="13210" y="16110"/>
                      <a:pt x="13671" y="16110"/>
                      <a:pt x="14132" y="16109"/>
                    </a:cubicBezTo>
                    <a:cubicBezTo>
                      <a:pt x="14131" y="15282"/>
                      <a:pt x="14130" y="14454"/>
                      <a:pt x="14130" y="13627"/>
                    </a:cubicBezTo>
                    <a:cubicBezTo>
                      <a:pt x="14128" y="9189"/>
                      <a:pt x="14130" y="4752"/>
                      <a:pt x="14130" y="315"/>
                    </a:cubicBezTo>
                    <a:cubicBezTo>
                      <a:pt x="14130" y="211"/>
                      <a:pt x="14131" y="106"/>
                      <a:pt x="14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6" name="Google Shape;1106;p58"/>
              <p:cNvSpPr/>
              <p:nvPr/>
            </p:nvSpPr>
            <p:spPr>
              <a:xfrm>
                <a:off x="2133356" y="2233080"/>
                <a:ext cx="15145" cy="15051"/>
              </a:xfrm>
              <a:custGeom>
                <a:rect b="b" l="l" r="r" t="t"/>
                <a:pathLst>
                  <a:path extrusionOk="0" h="470" w="473">
                    <a:moveTo>
                      <a:pt x="199" y="0"/>
                    </a:moveTo>
                    <a:cubicBezTo>
                      <a:pt x="107" y="0"/>
                      <a:pt x="16" y="8"/>
                      <a:pt x="8" y="143"/>
                    </a:cubicBezTo>
                    <a:cubicBezTo>
                      <a:pt x="2" y="251"/>
                      <a:pt x="3" y="360"/>
                      <a:pt x="1" y="469"/>
                    </a:cubicBezTo>
                    <a:lnTo>
                      <a:pt x="473" y="469"/>
                    </a:lnTo>
                    <a:cubicBezTo>
                      <a:pt x="471" y="360"/>
                      <a:pt x="472" y="251"/>
                      <a:pt x="466" y="143"/>
                    </a:cubicBezTo>
                    <a:cubicBezTo>
                      <a:pt x="457" y="8"/>
                      <a:pt x="367" y="0"/>
                      <a:pt x="274" y="0"/>
                    </a:cubicBezTo>
                    <a:cubicBezTo>
                      <a:pt x="262" y="0"/>
                      <a:pt x="249" y="0"/>
                      <a:pt x="237" y="0"/>
                    </a:cubicBezTo>
                    <a:cubicBezTo>
                      <a:pt x="224" y="0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07" name="Google Shape;1107;p58"/>
            <p:cNvGrpSpPr/>
            <p:nvPr/>
          </p:nvGrpSpPr>
          <p:grpSpPr>
            <a:xfrm>
              <a:off x="2546466" y="1763567"/>
              <a:ext cx="396312" cy="453311"/>
              <a:chOff x="2546466" y="1763567"/>
              <a:chExt cx="396312" cy="453311"/>
            </a:xfrm>
          </p:grpSpPr>
          <p:sp>
            <p:nvSpPr>
              <p:cNvPr id="1108" name="Google Shape;1108;p58"/>
              <p:cNvSpPr/>
              <p:nvPr/>
            </p:nvSpPr>
            <p:spPr>
              <a:xfrm>
                <a:off x="2546466" y="1919484"/>
                <a:ext cx="396312" cy="143589"/>
              </a:xfrm>
              <a:custGeom>
                <a:rect b="b" l="l" r="r" t="t"/>
                <a:pathLst>
                  <a:path extrusionOk="0" h="4484" w="12377">
                    <a:moveTo>
                      <a:pt x="5201" y="1"/>
                    </a:moveTo>
                    <a:cubicBezTo>
                      <a:pt x="5186" y="2"/>
                      <a:pt x="5172" y="3"/>
                      <a:pt x="5158" y="4"/>
                    </a:cubicBezTo>
                    <a:cubicBezTo>
                      <a:pt x="5140" y="46"/>
                      <a:pt x="5119" y="89"/>
                      <a:pt x="5105" y="132"/>
                    </a:cubicBezTo>
                    <a:cubicBezTo>
                      <a:pt x="4814" y="980"/>
                      <a:pt x="4526" y="1828"/>
                      <a:pt x="4236" y="2676"/>
                    </a:cubicBezTo>
                    <a:cubicBezTo>
                      <a:pt x="4152" y="2925"/>
                      <a:pt x="4146" y="2932"/>
                      <a:pt x="3880" y="2932"/>
                    </a:cubicBezTo>
                    <a:lnTo>
                      <a:pt x="394" y="2932"/>
                    </a:lnTo>
                    <a:cubicBezTo>
                      <a:pt x="362" y="2932"/>
                      <a:pt x="329" y="2929"/>
                      <a:pt x="296" y="2929"/>
                    </a:cubicBezTo>
                    <a:cubicBezTo>
                      <a:pt x="266" y="2929"/>
                      <a:pt x="235" y="2932"/>
                      <a:pt x="207" y="2940"/>
                    </a:cubicBezTo>
                    <a:cubicBezTo>
                      <a:pt x="158" y="2954"/>
                      <a:pt x="98" y="2991"/>
                      <a:pt x="81" y="3033"/>
                    </a:cubicBezTo>
                    <a:cubicBezTo>
                      <a:pt x="1" y="3243"/>
                      <a:pt x="89" y="3369"/>
                      <a:pt x="312" y="3370"/>
                    </a:cubicBezTo>
                    <a:cubicBezTo>
                      <a:pt x="966" y="3370"/>
                      <a:pt x="1620" y="3369"/>
                      <a:pt x="2274" y="3369"/>
                    </a:cubicBezTo>
                    <a:cubicBezTo>
                      <a:pt x="2928" y="3369"/>
                      <a:pt x="3582" y="3370"/>
                      <a:pt x="4236" y="3372"/>
                    </a:cubicBezTo>
                    <a:cubicBezTo>
                      <a:pt x="4238" y="3372"/>
                      <a:pt x="4239" y="3372"/>
                      <a:pt x="4240" y="3372"/>
                    </a:cubicBezTo>
                    <a:cubicBezTo>
                      <a:pt x="4407" y="3372"/>
                      <a:pt x="4490" y="3309"/>
                      <a:pt x="4541" y="3148"/>
                    </a:cubicBezTo>
                    <a:cubicBezTo>
                      <a:pt x="4723" y="2590"/>
                      <a:pt x="4915" y="2035"/>
                      <a:pt x="5105" y="1480"/>
                    </a:cubicBezTo>
                    <a:cubicBezTo>
                      <a:pt x="5124" y="1423"/>
                      <a:pt x="5150" y="1370"/>
                      <a:pt x="5191" y="1272"/>
                    </a:cubicBezTo>
                    <a:cubicBezTo>
                      <a:pt x="5238" y="1373"/>
                      <a:pt x="5269" y="1430"/>
                      <a:pt x="5292" y="1491"/>
                    </a:cubicBezTo>
                    <a:cubicBezTo>
                      <a:pt x="5433" y="1864"/>
                      <a:pt x="5572" y="2237"/>
                      <a:pt x="5710" y="2611"/>
                    </a:cubicBezTo>
                    <a:cubicBezTo>
                      <a:pt x="5816" y="2897"/>
                      <a:pt x="5816" y="2898"/>
                      <a:pt x="6113" y="2898"/>
                    </a:cubicBezTo>
                    <a:cubicBezTo>
                      <a:pt x="6159" y="2898"/>
                      <a:pt x="6204" y="2900"/>
                      <a:pt x="6250" y="2900"/>
                    </a:cubicBezTo>
                    <a:cubicBezTo>
                      <a:pt x="6272" y="2900"/>
                      <a:pt x="6295" y="2900"/>
                      <a:pt x="6317" y="2898"/>
                    </a:cubicBezTo>
                    <a:cubicBezTo>
                      <a:pt x="6328" y="2897"/>
                      <a:pt x="6339" y="2897"/>
                      <a:pt x="6349" y="2897"/>
                    </a:cubicBezTo>
                    <a:cubicBezTo>
                      <a:pt x="6475" y="2897"/>
                      <a:pt x="6553" y="2960"/>
                      <a:pt x="6611" y="3081"/>
                    </a:cubicBezTo>
                    <a:cubicBezTo>
                      <a:pt x="6802" y="3489"/>
                      <a:pt x="7002" y="3893"/>
                      <a:pt x="7200" y="4298"/>
                    </a:cubicBezTo>
                    <a:cubicBezTo>
                      <a:pt x="7227" y="4352"/>
                      <a:pt x="7260" y="4403"/>
                      <a:pt x="7307" y="4484"/>
                    </a:cubicBezTo>
                    <a:cubicBezTo>
                      <a:pt x="7349" y="4405"/>
                      <a:pt x="7377" y="4356"/>
                      <a:pt x="7399" y="4306"/>
                    </a:cubicBezTo>
                    <a:cubicBezTo>
                      <a:pt x="7567" y="3921"/>
                      <a:pt x="7743" y="3540"/>
                      <a:pt x="7897" y="3150"/>
                    </a:cubicBezTo>
                    <a:cubicBezTo>
                      <a:pt x="7971" y="2961"/>
                      <a:pt x="8080" y="2894"/>
                      <a:pt x="8281" y="2894"/>
                    </a:cubicBezTo>
                    <a:cubicBezTo>
                      <a:pt x="8282" y="2894"/>
                      <a:pt x="8284" y="2894"/>
                      <a:pt x="8285" y="2894"/>
                    </a:cubicBezTo>
                    <a:cubicBezTo>
                      <a:pt x="8903" y="2898"/>
                      <a:pt x="9520" y="2899"/>
                      <a:pt x="10138" y="2899"/>
                    </a:cubicBezTo>
                    <a:cubicBezTo>
                      <a:pt x="10755" y="2899"/>
                      <a:pt x="11373" y="2898"/>
                      <a:pt x="11990" y="2898"/>
                    </a:cubicBezTo>
                    <a:cubicBezTo>
                      <a:pt x="12020" y="2898"/>
                      <a:pt x="12052" y="2900"/>
                      <a:pt x="12082" y="2900"/>
                    </a:cubicBezTo>
                    <a:cubicBezTo>
                      <a:pt x="12115" y="2900"/>
                      <a:pt x="12147" y="2898"/>
                      <a:pt x="12178" y="2890"/>
                    </a:cubicBezTo>
                    <a:cubicBezTo>
                      <a:pt x="12221" y="2877"/>
                      <a:pt x="12276" y="2841"/>
                      <a:pt x="12292" y="2802"/>
                    </a:cubicBezTo>
                    <a:cubicBezTo>
                      <a:pt x="12377" y="2599"/>
                      <a:pt x="12284" y="2462"/>
                      <a:pt x="12068" y="2461"/>
                    </a:cubicBezTo>
                    <a:cubicBezTo>
                      <a:pt x="11846" y="2460"/>
                      <a:pt x="11624" y="2460"/>
                      <a:pt x="11401" y="2460"/>
                    </a:cubicBezTo>
                    <a:cubicBezTo>
                      <a:pt x="11179" y="2460"/>
                      <a:pt x="10956" y="2460"/>
                      <a:pt x="10734" y="2460"/>
                    </a:cubicBezTo>
                    <a:cubicBezTo>
                      <a:pt x="10231" y="2460"/>
                      <a:pt x="9729" y="2461"/>
                      <a:pt x="9227" y="2461"/>
                    </a:cubicBezTo>
                    <a:cubicBezTo>
                      <a:pt x="8808" y="2461"/>
                      <a:pt x="8390" y="2460"/>
                      <a:pt x="7971" y="2458"/>
                    </a:cubicBezTo>
                    <a:cubicBezTo>
                      <a:pt x="7969" y="2458"/>
                      <a:pt x="7967" y="2458"/>
                      <a:pt x="7966" y="2458"/>
                    </a:cubicBezTo>
                    <a:cubicBezTo>
                      <a:pt x="7801" y="2458"/>
                      <a:pt x="7695" y="2506"/>
                      <a:pt x="7634" y="2669"/>
                    </a:cubicBezTo>
                    <a:cubicBezTo>
                      <a:pt x="7557" y="2875"/>
                      <a:pt x="7460" y="3074"/>
                      <a:pt x="7369" y="3274"/>
                    </a:cubicBezTo>
                    <a:cubicBezTo>
                      <a:pt x="7350" y="3317"/>
                      <a:pt x="7320" y="3356"/>
                      <a:pt x="7292" y="3402"/>
                    </a:cubicBezTo>
                    <a:cubicBezTo>
                      <a:pt x="7262" y="3377"/>
                      <a:pt x="7244" y="3370"/>
                      <a:pt x="7238" y="3358"/>
                    </a:cubicBezTo>
                    <a:cubicBezTo>
                      <a:pt x="7152" y="3190"/>
                      <a:pt x="7038" y="3030"/>
                      <a:pt x="6986" y="2853"/>
                    </a:cubicBezTo>
                    <a:cubicBezTo>
                      <a:pt x="6903" y="2571"/>
                      <a:pt x="6746" y="2446"/>
                      <a:pt x="6501" y="2446"/>
                    </a:cubicBezTo>
                    <a:cubicBezTo>
                      <a:pt x="6456" y="2446"/>
                      <a:pt x="6407" y="2450"/>
                      <a:pt x="6355" y="2459"/>
                    </a:cubicBezTo>
                    <a:cubicBezTo>
                      <a:pt x="6333" y="2462"/>
                      <a:pt x="6313" y="2464"/>
                      <a:pt x="6294" y="2464"/>
                    </a:cubicBezTo>
                    <a:cubicBezTo>
                      <a:pt x="6160" y="2464"/>
                      <a:pt x="6083" y="2378"/>
                      <a:pt x="6032" y="2235"/>
                    </a:cubicBezTo>
                    <a:cubicBezTo>
                      <a:pt x="5831" y="1674"/>
                      <a:pt x="5619" y="1114"/>
                      <a:pt x="5410" y="554"/>
                    </a:cubicBezTo>
                    <a:cubicBezTo>
                      <a:pt x="5342" y="369"/>
                      <a:pt x="5271" y="185"/>
                      <a:pt x="52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58"/>
              <p:cNvSpPr/>
              <p:nvPr/>
            </p:nvSpPr>
            <p:spPr>
              <a:xfrm>
                <a:off x="2593408" y="1872475"/>
                <a:ext cx="305247" cy="123927"/>
              </a:xfrm>
              <a:custGeom>
                <a:rect b="b" l="l" r="r" t="t"/>
                <a:pathLst>
                  <a:path extrusionOk="0" h="3870" w="9533">
                    <a:moveTo>
                      <a:pt x="6815" y="1"/>
                    </a:moveTo>
                    <a:cubicBezTo>
                      <a:pt x="6593" y="1"/>
                      <a:pt x="6364" y="31"/>
                      <a:pt x="6129" y="93"/>
                    </a:cubicBezTo>
                    <a:cubicBezTo>
                      <a:pt x="5642" y="221"/>
                      <a:pt x="5227" y="481"/>
                      <a:pt x="4874" y="836"/>
                    </a:cubicBezTo>
                    <a:cubicBezTo>
                      <a:pt x="4818" y="893"/>
                      <a:pt x="4772" y="924"/>
                      <a:pt x="4723" y="924"/>
                    </a:cubicBezTo>
                    <a:cubicBezTo>
                      <a:pt x="4679" y="924"/>
                      <a:pt x="4633" y="899"/>
                      <a:pt x="4577" y="847"/>
                    </a:cubicBezTo>
                    <a:cubicBezTo>
                      <a:pt x="4030" y="337"/>
                      <a:pt x="3420" y="71"/>
                      <a:pt x="2743" y="71"/>
                    </a:cubicBezTo>
                    <a:cubicBezTo>
                      <a:pt x="2490" y="71"/>
                      <a:pt x="2227" y="108"/>
                      <a:pt x="1955" y="184"/>
                    </a:cubicBezTo>
                    <a:cubicBezTo>
                      <a:pt x="849" y="491"/>
                      <a:pt x="43" y="1519"/>
                      <a:pt x="43" y="2635"/>
                    </a:cubicBezTo>
                    <a:cubicBezTo>
                      <a:pt x="29" y="2638"/>
                      <a:pt x="15" y="2641"/>
                      <a:pt x="0" y="2644"/>
                    </a:cubicBezTo>
                    <a:cubicBezTo>
                      <a:pt x="70" y="2954"/>
                      <a:pt x="125" y="3268"/>
                      <a:pt x="214" y="3572"/>
                    </a:cubicBezTo>
                    <a:cubicBezTo>
                      <a:pt x="286" y="3812"/>
                      <a:pt x="342" y="3870"/>
                      <a:pt x="527" y="3870"/>
                    </a:cubicBezTo>
                    <a:cubicBezTo>
                      <a:pt x="566" y="3870"/>
                      <a:pt x="611" y="3867"/>
                      <a:pt x="664" y="3863"/>
                    </a:cubicBezTo>
                    <a:cubicBezTo>
                      <a:pt x="780" y="3855"/>
                      <a:pt x="810" y="3819"/>
                      <a:pt x="754" y="3705"/>
                    </a:cubicBezTo>
                    <a:cubicBezTo>
                      <a:pt x="274" y="2727"/>
                      <a:pt x="426" y="1846"/>
                      <a:pt x="1200" y="1083"/>
                    </a:cubicBezTo>
                    <a:cubicBezTo>
                      <a:pt x="1604" y="685"/>
                      <a:pt x="2153" y="475"/>
                      <a:pt x="2700" y="475"/>
                    </a:cubicBezTo>
                    <a:cubicBezTo>
                      <a:pt x="3101" y="475"/>
                      <a:pt x="3501" y="587"/>
                      <a:pt x="3843" y="821"/>
                    </a:cubicBezTo>
                    <a:cubicBezTo>
                      <a:pt x="4112" y="1004"/>
                      <a:pt x="4342" y="1248"/>
                      <a:pt x="4579" y="1475"/>
                    </a:cubicBezTo>
                    <a:cubicBezTo>
                      <a:pt x="4633" y="1528"/>
                      <a:pt x="4680" y="1554"/>
                      <a:pt x="4725" y="1554"/>
                    </a:cubicBezTo>
                    <a:cubicBezTo>
                      <a:pt x="4771" y="1554"/>
                      <a:pt x="4815" y="1527"/>
                      <a:pt x="4864" y="1472"/>
                    </a:cubicBezTo>
                    <a:cubicBezTo>
                      <a:pt x="4969" y="1356"/>
                      <a:pt x="5085" y="1248"/>
                      <a:pt x="5196" y="1137"/>
                    </a:cubicBezTo>
                    <a:cubicBezTo>
                      <a:pt x="5616" y="713"/>
                      <a:pt x="6110" y="480"/>
                      <a:pt x="6675" y="480"/>
                    </a:cubicBezTo>
                    <a:cubicBezTo>
                      <a:pt x="6777" y="480"/>
                      <a:pt x="6882" y="488"/>
                      <a:pt x="6989" y="503"/>
                    </a:cubicBezTo>
                    <a:cubicBezTo>
                      <a:pt x="7889" y="636"/>
                      <a:pt x="8526" y="1129"/>
                      <a:pt x="8845" y="1997"/>
                    </a:cubicBezTo>
                    <a:cubicBezTo>
                      <a:pt x="8996" y="2403"/>
                      <a:pt x="8992" y="2818"/>
                      <a:pt x="8881" y="3234"/>
                    </a:cubicBezTo>
                    <a:cubicBezTo>
                      <a:pt x="8863" y="3304"/>
                      <a:pt x="8831" y="3380"/>
                      <a:pt x="8937" y="3415"/>
                    </a:cubicBezTo>
                    <a:cubicBezTo>
                      <a:pt x="8986" y="3431"/>
                      <a:pt x="9032" y="3439"/>
                      <a:pt x="9074" y="3439"/>
                    </a:cubicBezTo>
                    <a:cubicBezTo>
                      <a:pt x="9214" y="3439"/>
                      <a:pt x="9312" y="3351"/>
                      <a:pt x="9342" y="3185"/>
                    </a:cubicBezTo>
                    <a:cubicBezTo>
                      <a:pt x="9533" y="2117"/>
                      <a:pt x="9208" y="1235"/>
                      <a:pt x="8361" y="565"/>
                    </a:cubicBezTo>
                    <a:cubicBezTo>
                      <a:pt x="7890" y="192"/>
                      <a:pt x="7372" y="1"/>
                      <a:pt x="68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58"/>
              <p:cNvSpPr/>
              <p:nvPr/>
            </p:nvSpPr>
            <p:spPr>
              <a:xfrm>
                <a:off x="2646689" y="2029577"/>
                <a:ext cx="209635" cy="111310"/>
              </a:xfrm>
              <a:custGeom>
                <a:rect b="b" l="l" r="r" t="t"/>
                <a:pathLst>
                  <a:path extrusionOk="0" h="3476" w="6547">
                    <a:moveTo>
                      <a:pt x="6296" y="1"/>
                    </a:moveTo>
                    <a:cubicBezTo>
                      <a:pt x="6105" y="1"/>
                      <a:pt x="5939" y="35"/>
                      <a:pt x="5779" y="200"/>
                    </a:cubicBezTo>
                    <a:cubicBezTo>
                      <a:pt x="4939" y="1070"/>
                      <a:pt x="4076" y="1918"/>
                      <a:pt x="3221" y="2773"/>
                    </a:cubicBezTo>
                    <a:cubicBezTo>
                      <a:pt x="3142" y="2852"/>
                      <a:pt x="3099" y="2892"/>
                      <a:pt x="3057" y="2892"/>
                    </a:cubicBezTo>
                    <a:cubicBezTo>
                      <a:pt x="3014" y="2892"/>
                      <a:pt x="2972" y="2853"/>
                      <a:pt x="2895" y="2776"/>
                    </a:cubicBezTo>
                    <a:cubicBezTo>
                      <a:pt x="2181" y="2062"/>
                      <a:pt x="1459" y="1355"/>
                      <a:pt x="759" y="628"/>
                    </a:cubicBezTo>
                    <a:cubicBezTo>
                      <a:pt x="607" y="470"/>
                      <a:pt x="448" y="439"/>
                      <a:pt x="283" y="439"/>
                    </a:cubicBezTo>
                    <a:cubicBezTo>
                      <a:pt x="196" y="439"/>
                      <a:pt x="108" y="447"/>
                      <a:pt x="18" y="450"/>
                    </a:cubicBezTo>
                    <a:cubicBezTo>
                      <a:pt x="12" y="464"/>
                      <a:pt x="6" y="478"/>
                      <a:pt x="0" y="493"/>
                    </a:cubicBezTo>
                    <a:cubicBezTo>
                      <a:pt x="34" y="530"/>
                      <a:pt x="66" y="570"/>
                      <a:pt x="102" y="606"/>
                    </a:cubicBezTo>
                    <a:cubicBezTo>
                      <a:pt x="1039" y="1534"/>
                      <a:pt x="1977" y="2462"/>
                      <a:pt x="2912" y="3393"/>
                    </a:cubicBezTo>
                    <a:cubicBezTo>
                      <a:pt x="2966" y="3446"/>
                      <a:pt x="3011" y="3475"/>
                      <a:pt x="3058" y="3475"/>
                    </a:cubicBezTo>
                    <a:cubicBezTo>
                      <a:pt x="3101" y="3475"/>
                      <a:pt x="3144" y="3451"/>
                      <a:pt x="3196" y="3399"/>
                    </a:cubicBezTo>
                    <a:cubicBezTo>
                      <a:pt x="4273" y="2314"/>
                      <a:pt x="5354" y="1233"/>
                      <a:pt x="6433" y="150"/>
                    </a:cubicBezTo>
                    <a:cubicBezTo>
                      <a:pt x="6467" y="117"/>
                      <a:pt x="6494" y="76"/>
                      <a:pt x="6547" y="11"/>
                    </a:cubicBezTo>
                    <a:cubicBezTo>
                      <a:pt x="6458" y="6"/>
                      <a:pt x="6375" y="1"/>
                      <a:pt x="6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1" name="Google Shape;1111;p58"/>
              <p:cNvSpPr/>
              <p:nvPr/>
            </p:nvSpPr>
            <p:spPr>
              <a:xfrm>
                <a:off x="2850176" y="1764463"/>
                <a:ext cx="90489" cy="59434"/>
              </a:xfrm>
              <a:custGeom>
                <a:rect b="b" l="l" r="r" t="t"/>
                <a:pathLst>
                  <a:path extrusionOk="0" h="1856" w="2826">
                    <a:moveTo>
                      <a:pt x="2213" y="441"/>
                    </a:moveTo>
                    <a:cubicBezTo>
                      <a:pt x="2328" y="441"/>
                      <a:pt x="2384" y="499"/>
                      <a:pt x="2385" y="614"/>
                    </a:cubicBezTo>
                    <a:cubicBezTo>
                      <a:pt x="2385" y="818"/>
                      <a:pt x="2383" y="1022"/>
                      <a:pt x="2386" y="1227"/>
                    </a:cubicBezTo>
                    <a:cubicBezTo>
                      <a:pt x="2387" y="1357"/>
                      <a:pt x="2327" y="1416"/>
                      <a:pt x="2198" y="1416"/>
                    </a:cubicBezTo>
                    <a:cubicBezTo>
                      <a:pt x="2197" y="1416"/>
                      <a:pt x="2196" y="1416"/>
                      <a:pt x="2195" y="1416"/>
                    </a:cubicBezTo>
                    <a:cubicBezTo>
                      <a:pt x="2065" y="1415"/>
                      <a:pt x="1934" y="1415"/>
                      <a:pt x="1803" y="1415"/>
                    </a:cubicBezTo>
                    <a:cubicBezTo>
                      <a:pt x="1673" y="1415"/>
                      <a:pt x="1542" y="1415"/>
                      <a:pt x="1412" y="1415"/>
                    </a:cubicBezTo>
                    <a:cubicBezTo>
                      <a:pt x="1372" y="1416"/>
                      <a:pt x="1333" y="1416"/>
                      <a:pt x="1294" y="1416"/>
                    </a:cubicBezTo>
                    <a:cubicBezTo>
                      <a:pt x="1194" y="1416"/>
                      <a:pt x="1094" y="1415"/>
                      <a:pt x="994" y="1415"/>
                    </a:cubicBezTo>
                    <a:cubicBezTo>
                      <a:pt x="888" y="1415"/>
                      <a:pt x="781" y="1416"/>
                      <a:pt x="675" y="1417"/>
                    </a:cubicBezTo>
                    <a:cubicBezTo>
                      <a:pt x="673" y="1417"/>
                      <a:pt x="670" y="1417"/>
                      <a:pt x="668" y="1417"/>
                    </a:cubicBezTo>
                    <a:cubicBezTo>
                      <a:pt x="528" y="1417"/>
                      <a:pt x="464" y="1356"/>
                      <a:pt x="468" y="1211"/>
                    </a:cubicBezTo>
                    <a:cubicBezTo>
                      <a:pt x="473" y="1012"/>
                      <a:pt x="470" y="814"/>
                      <a:pt x="470" y="615"/>
                    </a:cubicBezTo>
                    <a:cubicBezTo>
                      <a:pt x="470" y="498"/>
                      <a:pt x="528" y="441"/>
                      <a:pt x="643" y="441"/>
                    </a:cubicBezTo>
                    <a:lnTo>
                      <a:pt x="2210" y="441"/>
                    </a:lnTo>
                    <a:cubicBezTo>
                      <a:pt x="2211" y="441"/>
                      <a:pt x="2212" y="441"/>
                      <a:pt x="2213" y="441"/>
                    </a:cubicBezTo>
                    <a:close/>
                    <a:moveTo>
                      <a:pt x="1415" y="1"/>
                    </a:moveTo>
                    <a:cubicBezTo>
                      <a:pt x="1020" y="1"/>
                      <a:pt x="625" y="1"/>
                      <a:pt x="231" y="2"/>
                    </a:cubicBezTo>
                    <a:cubicBezTo>
                      <a:pt x="32" y="2"/>
                      <a:pt x="3" y="31"/>
                      <a:pt x="2" y="230"/>
                    </a:cubicBezTo>
                    <a:cubicBezTo>
                      <a:pt x="1" y="696"/>
                      <a:pt x="1" y="1163"/>
                      <a:pt x="2" y="1629"/>
                    </a:cubicBezTo>
                    <a:cubicBezTo>
                      <a:pt x="3" y="1827"/>
                      <a:pt x="31" y="1853"/>
                      <a:pt x="233" y="1854"/>
                    </a:cubicBezTo>
                    <a:cubicBezTo>
                      <a:pt x="364" y="1855"/>
                      <a:pt x="494" y="1855"/>
                      <a:pt x="625" y="1855"/>
                    </a:cubicBezTo>
                    <a:cubicBezTo>
                      <a:pt x="887" y="1855"/>
                      <a:pt x="1148" y="1854"/>
                      <a:pt x="1410" y="1854"/>
                    </a:cubicBezTo>
                    <a:cubicBezTo>
                      <a:pt x="1639" y="1854"/>
                      <a:pt x="1869" y="1854"/>
                      <a:pt x="2099" y="1854"/>
                    </a:cubicBezTo>
                    <a:cubicBezTo>
                      <a:pt x="2272" y="1854"/>
                      <a:pt x="2445" y="1854"/>
                      <a:pt x="2617" y="1855"/>
                    </a:cubicBezTo>
                    <a:cubicBezTo>
                      <a:pt x="2620" y="1855"/>
                      <a:pt x="2622" y="1855"/>
                      <a:pt x="2625" y="1855"/>
                    </a:cubicBezTo>
                    <a:cubicBezTo>
                      <a:pt x="2765" y="1855"/>
                      <a:pt x="2826" y="1795"/>
                      <a:pt x="2825" y="1650"/>
                    </a:cubicBezTo>
                    <a:cubicBezTo>
                      <a:pt x="2820" y="1173"/>
                      <a:pt x="2825" y="697"/>
                      <a:pt x="2823" y="220"/>
                    </a:cubicBezTo>
                    <a:cubicBezTo>
                      <a:pt x="2822" y="33"/>
                      <a:pt x="2791" y="2"/>
                      <a:pt x="2599" y="2"/>
                    </a:cubicBezTo>
                    <a:cubicBezTo>
                      <a:pt x="2204" y="1"/>
                      <a:pt x="1810" y="1"/>
                      <a:pt x="1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2" name="Google Shape;1112;p58"/>
              <p:cNvSpPr/>
              <p:nvPr/>
            </p:nvSpPr>
            <p:spPr>
              <a:xfrm>
                <a:off x="2549412" y="2172526"/>
                <a:ext cx="103777" cy="44351"/>
              </a:xfrm>
              <a:custGeom>
                <a:rect b="b" l="l" r="r" t="t"/>
                <a:pathLst>
                  <a:path extrusionOk="0" h="1385" w="3241">
                    <a:moveTo>
                      <a:pt x="1620" y="439"/>
                    </a:moveTo>
                    <a:cubicBezTo>
                      <a:pt x="1939" y="439"/>
                      <a:pt x="2257" y="439"/>
                      <a:pt x="2576" y="440"/>
                    </a:cubicBezTo>
                    <a:cubicBezTo>
                      <a:pt x="2773" y="440"/>
                      <a:pt x="2799" y="475"/>
                      <a:pt x="2799" y="691"/>
                    </a:cubicBezTo>
                    <a:cubicBezTo>
                      <a:pt x="2799" y="907"/>
                      <a:pt x="2773" y="942"/>
                      <a:pt x="2578" y="944"/>
                    </a:cubicBezTo>
                    <a:cubicBezTo>
                      <a:pt x="2472" y="945"/>
                      <a:pt x="2365" y="945"/>
                      <a:pt x="2259" y="945"/>
                    </a:cubicBezTo>
                    <a:cubicBezTo>
                      <a:pt x="2046" y="945"/>
                      <a:pt x="1834" y="944"/>
                      <a:pt x="1621" y="944"/>
                    </a:cubicBezTo>
                    <a:cubicBezTo>
                      <a:pt x="1409" y="944"/>
                      <a:pt x="1196" y="945"/>
                      <a:pt x="984" y="945"/>
                    </a:cubicBezTo>
                    <a:cubicBezTo>
                      <a:pt x="877" y="945"/>
                      <a:pt x="771" y="945"/>
                      <a:pt x="665" y="944"/>
                    </a:cubicBezTo>
                    <a:cubicBezTo>
                      <a:pt x="469" y="942"/>
                      <a:pt x="441" y="908"/>
                      <a:pt x="441" y="693"/>
                    </a:cubicBezTo>
                    <a:cubicBezTo>
                      <a:pt x="441" y="476"/>
                      <a:pt x="469" y="440"/>
                      <a:pt x="663" y="440"/>
                    </a:cubicBezTo>
                    <a:cubicBezTo>
                      <a:pt x="982" y="439"/>
                      <a:pt x="1301" y="439"/>
                      <a:pt x="1620" y="439"/>
                    </a:cubicBezTo>
                    <a:close/>
                    <a:moveTo>
                      <a:pt x="2546" y="0"/>
                    </a:moveTo>
                    <a:cubicBezTo>
                      <a:pt x="2243" y="0"/>
                      <a:pt x="1940" y="1"/>
                      <a:pt x="1636" y="1"/>
                    </a:cubicBezTo>
                    <a:cubicBezTo>
                      <a:pt x="1367" y="1"/>
                      <a:pt x="1098" y="1"/>
                      <a:pt x="829" y="1"/>
                    </a:cubicBezTo>
                    <a:cubicBezTo>
                      <a:pt x="628" y="1"/>
                      <a:pt x="426" y="1"/>
                      <a:pt x="224" y="2"/>
                    </a:cubicBezTo>
                    <a:cubicBezTo>
                      <a:pt x="36" y="2"/>
                      <a:pt x="7" y="34"/>
                      <a:pt x="4" y="224"/>
                    </a:cubicBezTo>
                    <a:cubicBezTo>
                      <a:pt x="2" y="538"/>
                      <a:pt x="8" y="854"/>
                      <a:pt x="2" y="1168"/>
                    </a:cubicBezTo>
                    <a:cubicBezTo>
                      <a:pt x="0" y="1320"/>
                      <a:pt x="61" y="1384"/>
                      <a:pt x="216" y="1384"/>
                    </a:cubicBezTo>
                    <a:cubicBezTo>
                      <a:pt x="684" y="1383"/>
                      <a:pt x="1152" y="1382"/>
                      <a:pt x="1620" y="1382"/>
                    </a:cubicBezTo>
                    <a:cubicBezTo>
                      <a:pt x="2088" y="1382"/>
                      <a:pt x="2556" y="1383"/>
                      <a:pt x="3024" y="1384"/>
                    </a:cubicBezTo>
                    <a:cubicBezTo>
                      <a:pt x="3180" y="1384"/>
                      <a:pt x="3240" y="1321"/>
                      <a:pt x="3238" y="1168"/>
                    </a:cubicBezTo>
                    <a:cubicBezTo>
                      <a:pt x="3233" y="859"/>
                      <a:pt x="3238" y="550"/>
                      <a:pt x="3236" y="240"/>
                    </a:cubicBezTo>
                    <a:cubicBezTo>
                      <a:pt x="3235" y="31"/>
                      <a:pt x="3207" y="2"/>
                      <a:pt x="3001" y="1"/>
                    </a:cubicBezTo>
                    <a:cubicBezTo>
                      <a:pt x="2850" y="1"/>
                      <a:pt x="2698" y="0"/>
                      <a:pt x="25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3" name="Google Shape;1113;p58"/>
              <p:cNvSpPr/>
              <p:nvPr/>
            </p:nvSpPr>
            <p:spPr>
              <a:xfrm>
                <a:off x="2670256" y="2172558"/>
                <a:ext cx="44124" cy="44223"/>
              </a:xfrm>
              <a:custGeom>
                <a:rect b="b" l="l" r="r" t="t"/>
                <a:pathLst>
                  <a:path extrusionOk="0" h="1381" w="1378">
                    <a:moveTo>
                      <a:pt x="681" y="438"/>
                    </a:moveTo>
                    <a:cubicBezTo>
                      <a:pt x="685" y="438"/>
                      <a:pt x="688" y="438"/>
                      <a:pt x="692" y="438"/>
                    </a:cubicBezTo>
                    <a:cubicBezTo>
                      <a:pt x="911" y="438"/>
                      <a:pt x="940" y="469"/>
                      <a:pt x="940" y="695"/>
                    </a:cubicBezTo>
                    <a:cubicBezTo>
                      <a:pt x="940" y="914"/>
                      <a:pt x="909" y="944"/>
                      <a:pt x="684" y="944"/>
                    </a:cubicBezTo>
                    <a:cubicBezTo>
                      <a:pt x="464" y="943"/>
                      <a:pt x="435" y="912"/>
                      <a:pt x="435" y="687"/>
                    </a:cubicBezTo>
                    <a:cubicBezTo>
                      <a:pt x="436" y="471"/>
                      <a:pt x="465" y="438"/>
                      <a:pt x="681" y="438"/>
                    </a:cubicBezTo>
                    <a:close/>
                    <a:moveTo>
                      <a:pt x="1194" y="0"/>
                    </a:moveTo>
                    <a:cubicBezTo>
                      <a:pt x="1193" y="0"/>
                      <a:pt x="1192" y="0"/>
                      <a:pt x="1191" y="0"/>
                    </a:cubicBezTo>
                    <a:cubicBezTo>
                      <a:pt x="1107" y="1"/>
                      <a:pt x="1023" y="2"/>
                      <a:pt x="940" y="2"/>
                    </a:cubicBezTo>
                    <a:cubicBezTo>
                      <a:pt x="856" y="2"/>
                      <a:pt x="772" y="1"/>
                      <a:pt x="689" y="1"/>
                    </a:cubicBezTo>
                    <a:lnTo>
                      <a:pt x="171" y="1"/>
                    </a:lnTo>
                    <a:cubicBezTo>
                      <a:pt x="65" y="1"/>
                      <a:pt x="1" y="48"/>
                      <a:pt x="1" y="160"/>
                    </a:cubicBezTo>
                    <a:cubicBezTo>
                      <a:pt x="0" y="517"/>
                      <a:pt x="0" y="872"/>
                      <a:pt x="1" y="1229"/>
                    </a:cubicBezTo>
                    <a:cubicBezTo>
                      <a:pt x="2" y="1332"/>
                      <a:pt x="62" y="1379"/>
                      <a:pt x="162" y="1379"/>
                    </a:cubicBezTo>
                    <a:cubicBezTo>
                      <a:pt x="512" y="1380"/>
                      <a:pt x="862" y="1380"/>
                      <a:pt x="1212" y="1380"/>
                    </a:cubicBezTo>
                    <a:cubicBezTo>
                      <a:pt x="1322" y="1380"/>
                      <a:pt x="1376" y="1324"/>
                      <a:pt x="1376" y="1214"/>
                    </a:cubicBezTo>
                    <a:cubicBezTo>
                      <a:pt x="1376" y="869"/>
                      <a:pt x="1375" y="523"/>
                      <a:pt x="1377" y="178"/>
                    </a:cubicBezTo>
                    <a:cubicBezTo>
                      <a:pt x="1377" y="52"/>
                      <a:pt x="1312" y="0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58"/>
              <p:cNvSpPr/>
              <p:nvPr/>
            </p:nvSpPr>
            <p:spPr>
              <a:xfrm>
                <a:off x="2549412" y="1763567"/>
                <a:ext cx="14153" cy="14955"/>
              </a:xfrm>
              <a:custGeom>
                <a:rect b="b" l="l" r="r" t="t"/>
                <a:pathLst>
                  <a:path extrusionOk="0" h="467" w="442">
                    <a:moveTo>
                      <a:pt x="219" y="1"/>
                    </a:moveTo>
                    <a:cubicBezTo>
                      <a:pt x="43" y="1"/>
                      <a:pt x="6" y="37"/>
                      <a:pt x="3" y="217"/>
                    </a:cubicBezTo>
                    <a:cubicBezTo>
                      <a:pt x="0" y="423"/>
                      <a:pt x="33" y="463"/>
                      <a:pt x="210" y="466"/>
                    </a:cubicBezTo>
                    <a:cubicBezTo>
                      <a:pt x="217" y="467"/>
                      <a:pt x="224" y="467"/>
                      <a:pt x="230" y="467"/>
                    </a:cubicBezTo>
                    <a:cubicBezTo>
                      <a:pt x="404" y="467"/>
                      <a:pt x="438" y="426"/>
                      <a:pt x="440" y="242"/>
                    </a:cubicBezTo>
                    <a:cubicBezTo>
                      <a:pt x="441" y="38"/>
                      <a:pt x="409" y="2"/>
                      <a:pt x="227" y="1"/>
                    </a:cubicBezTo>
                    <a:cubicBezTo>
                      <a:pt x="225" y="1"/>
                      <a:pt x="222" y="1"/>
                      <a:pt x="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58"/>
              <p:cNvSpPr/>
              <p:nvPr/>
            </p:nvSpPr>
            <p:spPr>
              <a:xfrm>
                <a:off x="2578678" y="1763567"/>
                <a:ext cx="14089" cy="14955"/>
              </a:xfrm>
              <a:custGeom>
                <a:rect b="b" l="l" r="r" t="t"/>
                <a:pathLst>
                  <a:path extrusionOk="0" h="467" w="440">
                    <a:moveTo>
                      <a:pt x="220" y="1"/>
                    </a:moveTo>
                    <a:cubicBezTo>
                      <a:pt x="39" y="1"/>
                      <a:pt x="5" y="36"/>
                      <a:pt x="3" y="222"/>
                    </a:cubicBezTo>
                    <a:cubicBezTo>
                      <a:pt x="0" y="428"/>
                      <a:pt x="31" y="464"/>
                      <a:pt x="213" y="466"/>
                    </a:cubicBezTo>
                    <a:cubicBezTo>
                      <a:pt x="215" y="466"/>
                      <a:pt x="218" y="466"/>
                      <a:pt x="220" y="466"/>
                    </a:cubicBezTo>
                    <a:cubicBezTo>
                      <a:pt x="402" y="466"/>
                      <a:pt x="438" y="428"/>
                      <a:pt x="438" y="237"/>
                    </a:cubicBezTo>
                    <a:cubicBezTo>
                      <a:pt x="439" y="38"/>
                      <a:pt x="404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16" name="Google Shape;1116;p58"/>
          <p:cNvSpPr txBox="1"/>
          <p:nvPr/>
        </p:nvSpPr>
        <p:spPr>
          <a:xfrm>
            <a:off x="599375" y="3064525"/>
            <a:ext cx="22008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La cesárea</a:t>
            </a:r>
            <a:endParaRPr sz="20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17" name="Google Shape;1117;p58"/>
          <p:cNvSpPr txBox="1"/>
          <p:nvPr/>
        </p:nvSpPr>
        <p:spPr>
          <a:xfrm>
            <a:off x="6191350" y="3165550"/>
            <a:ext cx="25338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Reemplazo total de rodilla</a:t>
            </a:r>
            <a:endParaRPr sz="17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18" name="Google Shape;1118;p58"/>
          <p:cNvSpPr txBox="1"/>
          <p:nvPr/>
        </p:nvSpPr>
        <p:spPr>
          <a:xfrm>
            <a:off x="6357850" y="1687513"/>
            <a:ext cx="22008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La apendectomía</a:t>
            </a:r>
            <a:endParaRPr sz="18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19" name="Google Shape;1119;p58"/>
          <p:cNvSpPr txBox="1"/>
          <p:nvPr/>
        </p:nvSpPr>
        <p:spPr>
          <a:xfrm>
            <a:off x="592150" y="1635525"/>
            <a:ext cx="22008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La cirugía a corazón abierto</a:t>
            </a:r>
            <a:endParaRPr sz="16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20" name="Google Shape;1120;p58"/>
          <p:cNvSpPr txBox="1"/>
          <p:nvPr/>
        </p:nvSpPr>
        <p:spPr>
          <a:xfrm>
            <a:off x="895250" y="3499275"/>
            <a:ext cx="15711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6 semanas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21" name="Google Shape;1121;p58"/>
          <p:cNvSpPr txBox="1"/>
          <p:nvPr/>
        </p:nvSpPr>
        <p:spPr>
          <a:xfrm>
            <a:off x="714950" y="2059297"/>
            <a:ext cx="19317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3-6 meses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22" name="Google Shape;1122;p58"/>
          <p:cNvSpPr txBox="1"/>
          <p:nvPr/>
        </p:nvSpPr>
        <p:spPr>
          <a:xfrm>
            <a:off x="6357850" y="2014975"/>
            <a:ext cx="2000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1-4 semanas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23" name="Google Shape;1123;p58"/>
          <p:cNvSpPr txBox="1"/>
          <p:nvPr/>
        </p:nvSpPr>
        <p:spPr>
          <a:xfrm>
            <a:off x="6537150" y="3499275"/>
            <a:ext cx="193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3-12 semanas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1124" name="Google Shape;1124;p58"/>
          <p:cNvCxnSpPr>
            <a:stCxn id="1099" idx="0"/>
            <a:endCxn id="1096" idx="3"/>
          </p:cNvCxnSpPr>
          <p:nvPr/>
        </p:nvCxnSpPr>
        <p:spPr>
          <a:xfrm rot="5400000">
            <a:off x="3580969" y="1052633"/>
            <a:ext cx="405600" cy="1571400"/>
          </a:xfrm>
          <a:prstGeom prst="bentConnector4">
            <a:avLst>
              <a:gd fmla="val -58709" name="adj1"/>
              <a:gd fmla="val 61180" name="adj2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5" name="Google Shape;1125;p58"/>
          <p:cNvCxnSpPr>
            <a:stCxn id="1100" idx="2"/>
            <a:endCxn id="1097" idx="3"/>
          </p:cNvCxnSpPr>
          <p:nvPr/>
        </p:nvCxnSpPr>
        <p:spPr>
          <a:xfrm rot="5400000">
            <a:off x="3240635" y="2930662"/>
            <a:ext cx="383700" cy="868200"/>
          </a:xfrm>
          <a:prstGeom prst="bentConnector2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6" name="Google Shape;1126;p58"/>
          <p:cNvCxnSpPr>
            <a:stCxn id="1095" idx="1"/>
            <a:endCxn id="1098" idx="0"/>
          </p:cNvCxnSpPr>
          <p:nvPr/>
        </p:nvCxnSpPr>
        <p:spPr>
          <a:xfrm flipH="1">
            <a:off x="5284500" y="2188977"/>
            <a:ext cx="856200" cy="224700"/>
          </a:xfrm>
          <a:prstGeom prst="bentConnector2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7" name="Google Shape;1127;p58"/>
          <p:cNvCxnSpPr>
            <a:stCxn id="1094" idx="1"/>
            <a:endCxn id="1101" idx="2"/>
          </p:cNvCxnSpPr>
          <p:nvPr/>
        </p:nvCxnSpPr>
        <p:spPr>
          <a:xfrm flipH="1">
            <a:off x="4569600" y="3578303"/>
            <a:ext cx="1571100" cy="372600"/>
          </a:xfrm>
          <a:prstGeom prst="bentConnector4">
            <a:avLst>
              <a:gd fmla="val 38819" name="adj1"/>
              <a:gd fmla="val 163928" name="adj2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128" name="Google Shape;1128;p58"/>
          <p:cNvGrpSpPr/>
          <p:nvPr/>
        </p:nvGrpSpPr>
        <p:grpSpPr>
          <a:xfrm>
            <a:off x="3632612" y="2574181"/>
            <a:ext cx="467933" cy="450978"/>
            <a:chOff x="3239400" y="4142194"/>
            <a:chExt cx="467933" cy="450978"/>
          </a:xfrm>
        </p:grpSpPr>
        <p:sp>
          <p:nvSpPr>
            <p:cNvPr id="1129" name="Google Shape;1129;p58"/>
            <p:cNvSpPr/>
            <p:nvPr/>
          </p:nvSpPr>
          <p:spPr>
            <a:xfrm>
              <a:off x="3661809" y="4520723"/>
              <a:ext cx="18747" cy="18822"/>
            </a:xfrm>
            <a:custGeom>
              <a:rect b="b" l="l" r="r" t="t"/>
              <a:pathLst>
                <a:path extrusionOk="0" h="504" w="502">
                  <a:moveTo>
                    <a:pt x="205" y="0"/>
                  </a:moveTo>
                  <a:cubicBezTo>
                    <a:pt x="142" y="96"/>
                    <a:pt x="73" y="190"/>
                    <a:pt x="0" y="279"/>
                  </a:cubicBezTo>
                  <a:lnTo>
                    <a:pt x="275" y="503"/>
                  </a:lnTo>
                  <a:cubicBezTo>
                    <a:pt x="355" y="404"/>
                    <a:pt x="431" y="301"/>
                    <a:pt x="501" y="196"/>
                  </a:cubicBezTo>
                  <a:lnTo>
                    <a:pt x="205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58"/>
            <p:cNvSpPr/>
            <p:nvPr/>
          </p:nvSpPr>
          <p:spPr>
            <a:xfrm>
              <a:off x="3239400" y="4142194"/>
              <a:ext cx="467933" cy="450978"/>
            </a:xfrm>
            <a:custGeom>
              <a:rect b="b" l="l" r="r" t="t"/>
              <a:pathLst>
                <a:path extrusionOk="0" h="12076" w="12530">
                  <a:moveTo>
                    <a:pt x="9925" y="350"/>
                  </a:moveTo>
                  <a:cubicBezTo>
                    <a:pt x="9934" y="350"/>
                    <a:pt x="9943" y="350"/>
                    <a:pt x="9952" y="350"/>
                  </a:cubicBezTo>
                  <a:cubicBezTo>
                    <a:pt x="11132" y="350"/>
                    <a:pt x="12093" y="1311"/>
                    <a:pt x="12093" y="2492"/>
                  </a:cubicBezTo>
                  <a:cubicBezTo>
                    <a:pt x="12109" y="3757"/>
                    <a:pt x="11028" y="4632"/>
                    <a:pt x="9915" y="4632"/>
                  </a:cubicBezTo>
                  <a:cubicBezTo>
                    <a:pt x="9440" y="4632"/>
                    <a:pt x="8959" y="4473"/>
                    <a:pt x="8554" y="4116"/>
                  </a:cubicBezTo>
                  <a:lnTo>
                    <a:pt x="8323" y="4383"/>
                  </a:lnTo>
                  <a:cubicBezTo>
                    <a:pt x="8774" y="4775"/>
                    <a:pt x="9362" y="4988"/>
                    <a:pt x="9954" y="4988"/>
                  </a:cubicBezTo>
                  <a:cubicBezTo>
                    <a:pt x="10079" y="4988"/>
                    <a:pt x="10205" y="4979"/>
                    <a:pt x="10329" y="4959"/>
                  </a:cubicBezTo>
                  <a:cubicBezTo>
                    <a:pt x="11151" y="5752"/>
                    <a:pt x="11884" y="6449"/>
                    <a:pt x="12056" y="7615"/>
                  </a:cubicBezTo>
                  <a:lnTo>
                    <a:pt x="2998" y="7615"/>
                  </a:lnTo>
                  <a:cubicBezTo>
                    <a:pt x="1896" y="6503"/>
                    <a:pt x="696" y="5613"/>
                    <a:pt x="725" y="3879"/>
                  </a:cubicBezTo>
                  <a:cubicBezTo>
                    <a:pt x="695" y="1775"/>
                    <a:pt x="2488" y="353"/>
                    <a:pt x="4320" y="353"/>
                  </a:cubicBezTo>
                  <a:cubicBezTo>
                    <a:pt x="5185" y="353"/>
                    <a:pt x="6058" y="670"/>
                    <a:pt x="6753" y="1382"/>
                  </a:cubicBezTo>
                  <a:cubicBezTo>
                    <a:pt x="6753" y="1382"/>
                    <a:pt x="7485" y="2114"/>
                    <a:pt x="7485" y="2114"/>
                  </a:cubicBezTo>
                  <a:cubicBezTo>
                    <a:pt x="7377" y="2809"/>
                    <a:pt x="7578" y="3539"/>
                    <a:pt x="8026" y="4079"/>
                  </a:cubicBezTo>
                  <a:lnTo>
                    <a:pt x="8299" y="3854"/>
                  </a:lnTo>
                  <a:cubicBezTo>
                    <a:pt x="7154" y="2501"/>
                    <a:pt x="8157" y="350"/>
                    <a:pt x="9925" y="350"/>
                  </a:cubicBezTo>
                  <a:close/>
                  <a:moveTo>
                    <a:pt x="8005" y="7969"/>
                  </a:moveTo>
                  <a:lnTo>
                    <a:pt x="8005" y="11677"/>
                  </a:lnTo>
                  <a:cubicBezTo>
                    <a:pt x="7296" y="11563"/>
                    <a:pt x="6616" y="11234"/>
                    <a:pt x="6072" y="10689"/>
                  </a:cubicBezTo>
                  <a:lnTo>
                    <a:pt x="3352" y="7969"/>
                  </a:lnTo>
                  <a:close/>
                  <a:moveTo>
                    <a:pt x="4255" y="1"/>
                  </a:moveTo>
                  <a:cubicBezTo>
                    <a:pt x="3243" y="1"/>
                    <a:pt x="2231" y="377"/>
                    <a:pt x="1508" y="1131"/>
                  </a:cubicBezTo>
                  <a:cubicBezTo>
                    <a:pt x="1" y="2577"/>
                    <a:pt x="1" y="5180"/>
                    <a:pt x="1508" y="6627"/>
                  </a:cubicBezTo>
                  <a:lnTo>
                    <a:pt x="5821" y="10939"/>
                  </a:lnTo>
                  <a:cubicBezTo>
                    <a:pt x="6578" y="11697"/>
                    <a:pt x="7573" y="12076"/>
                    <a:pt x="8568" y="12076"/>
                  </a:cubicBezTo>
                  <a:cubicBezTo>
                    <a:pt x="9563" y="12076"/>
                    <a:pt x="10558" y="11697"/>
                    <a:pt x="11315" y="10939"/>
                  </a:cubicBezTo>
                  <a:lnTo>
                    <a:pt x="11064" y="10689"/>
                  </a:lnTo>
                  <a:cubicBezTo>
                    <a:pt x="10376" y="11378"/>
                    <a:pt x="9472" y="11721"/>
                    <a:pt x="8568" y="11721"/>
                  </a:cubicBezTo>
                  <a:cubicBezTo>
                    <a:pt x="8498" y="11721"/>
                    <a:pt x="8428" y="11719"/>
                    <a:pt x="8359" y="11715"/>
                  </a:cubicBezTo>
                  <a:lnTo>
                    <a:pt x="8359" y="7969"/>
                  </a:lnTo>
                  <a:lnTo>
                    <a:pt x="12096" y="7969"/>
                  </a:lnTo>
                  <a:cubicBezTo>
                    <a:pt x="12136" y="8599"/>
                    <a:pt x="12006" y="9244"/>
                    <a:pt x="11694" y="9835"/>
                  </a:cubicBezTo>
                  <a:lnTo>
                    <a:pt x="12008" y="10000"/>
                  </a:lnTo>
                  <a:cubicBezTo>
                    <a:pt x="12386" y="9282"/>
                    <a:pt x="12530" y="8442"/>
                    <a:pt x="12413" y="7635"/>
                  </a:cubicBezTo>
                  <a:cubicBezTo>
                    <a:pt x="12256" y="6436"/>
                    <a:pt x="11585" y="5657"/>
                    <a:pt x="10733" y="4862"/>
                  </a:cubicBezTo>
                  <a:cubicBezTo>
                    <a:pt x="11728" y="4533"/>
                    <a:pt x="12447" y="3595"/>
                    <a:pt x="12447" y="2492"/>
                  </a:cubicBezTo>
                  <a:cubicBezTo>
                    <a:pt x="12422" y="897"/>
                    <a:pt x="11175" y="11"/>
                    <a:pt x="9926" y="11"/>
                  </a:cubicBezTo>
                  <a:cubicBezTo>
                    <a:pt x="8953" y="11"/>
                    <a:pt x="7979" y="549"/>
                    <a:pt x="7582" y="1710"/>
                  </a:cubicBezTo>
                  <a:lnTo>
                    <a:pt x="7003" y="1131"/>
                  </a:lnTo>
                  <a:cubicBezTo>
                    <a:pt x="6279" y="377"/>
                    <a:pt x="5267" y="1"/>
                    <a:pt x="4255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58"/>
            <p:cNvSpPr/>
            <p:nvPr/>
          </p:nvSpPr>
          <p:spPr>
            <a:xfrm>
              <a:off x="3258745" y="4182713"/>
              <a:ext cx="260519" cy="209095"/>
            </a:xfrm>
            <a:custGeom>
              <a:rect b="b" l="l" r="r" t="t"/>
              <a:pathLst>
                <a:path extrusionOk="0" h="5599" w="6976">
                  <a:moveTo>
                    <a:pt x="3802" y="358"/>
                  </a:moveTo>
                  <a:cubicBezTo>
                    <a:pt x="5921" y="410"/>
                    <a:pt x="6975" y="3021"/>
                    <a:pt x="5459" y="4531"/>
                  </a:cubicBezTo>
                  <a:cubicBezTo>
                    <a:pt x="4969" y="5025"/>
                    <a:pt x="4360" y="5245"/>
                    <a:pt x="3761" y="5245"/>
                  </a:cubicBezTo>
                  <a:cubicBezTo>
                    <a:pt x="2520" y="5245"/>
                    <a:pt x="1318" y="4299"/>
                    <a:pt x="1287" y="2873"/>
                  </a:cubicBezTo>
                  <a:cubicBezTo>
                    <a:pt x="1553" y="2847"/>
                    <a:pt x="1813" y="2785"/>
                    <a:pt x="2062" y="2685"/>
                  </a:cubicBezTo>
                  <a:lnTo>
                    <a:pt x="1929" y="2357"/>
                  </a:lnTo>
                  <a:cubicBezTo>
                    <a:pt x="1727" y="2438"/>
                    <a:pt x="1517" y="2491"/>
                    <a:pt x="1302" y="2516"/>
                  </a:cubicBezTo>
                  <a:cubicBezTo>
                    <a:pt x="1390" y="1447"/>
                    <a:pt x="2375" y="461"/>
                    <a:pt x="3445" y="374"/>
                  </a:cubicBezTo>
                  <a:lnTo>
                    <a:pt x="3445" y="374"/>
                  </a:lnTo>
                  <a:cubicBezTo>
                    <a:pt x="3362" y="1120"/>
                    <a:pt x="2910" y="1813"/>
                    <a:pt x="2259" y="2193"/>
                  </a:cubicBezTo>
                  <a:lnTo>
                    <a:pt x="2440" y="2499"/>
                  </a:lnTo>
                  <a:cubicBezTo>
                    <a:pt x="3202" y="2053"/>
                    <a:pt x="3724" y="1235"/>
                    <a:pt x="3802" y="358"/>
                  </a:cubicBezTo>
                  <a:close/>
                  <a:moveTo>
                    <a:pt x="3782" y="1"/>
                  </a:moveTo>
                  <a:cubicBezTo>
                    <a:pt x="3765" y="1"/>
                    <a:pt x="3747" y="1"/>
                    <a:pt x="3730" y="1"/>
                  </a:cubicBezTo>
                  <a:cubicBezTo>
                    <a:pt x="3717" y="1"/>
                    <a:pt x="3704" y="1"/>
                    <a:pt x="3691" y="1"/>
                  </a:cubicBezTo>
                  <a:cubicBezTo>
                    <a:pt x="1261" y="1"/>
                    <a:pt x="1" y="3073"/>
                    <a:pt x="1750" y="4781"/>
                  </a:cubicBezTo>
                  <a:cubicBezTo>
                    <a:pt x="2313" y="5346"/>
                    <a:pt x="3009" y="5599"/>
                    <a:pt x="3695" y="5599"/>
                  </a:cubicBezTo>
                  <a:cubicBezTo>
                    <a:pt x="5140" y="5599"/>
                    <a:pt x="6536" y="4479"/>
                    <a:pt x="6529" y="2802"/>
                  </a:cubicBezTo>
                  <a:cubicBezTo>
                    <a:pt x="6560" y="1314"/>
                    <a:pt x="5265" y="1"/>
                    <a:pt x="3782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58"/>
            <p:cNvSpPr/>
            <p:nvPr/>
          </p:nvSpPr>
          <p:spPr>
            <a:xfrm>
              <a:off x="3356850" y="4302254"/>
              <a:ext cx="41826" cy="34021"/>
            </a:xfrm>
            <a:custGeom>
              <a:rect b="b" l="l" r="r" t="t"/>
              <a:pathLst>
                <a:path extrusionOk="0" h="911" w="1120">
                  <a:moveTo>
                    <a:pt x="752" y="1"/>
                  </a:moveTo>
                  <a:lnTo>
                    <a:pt x="501" y="251"/>
                  </a:lnTo>
                  <a:cubicBezTo>
                    <a:pt x="625" y="381"/>
                    <a:pt x="510" y="555"/>
                    <a:pt x="374" y="555"/>
                  </a:cubicBezTo>
                  <a:cubicBezTo>
                    <a:pt x="333" y="555"/>
                    <a:pt x="290" y="539"/>
                    <a:pt x="251" y="501"/>
                  </a:cubicBezTo>
                  <a:lnTo>
                    <a:pt x="0" y="752"/>
                  </a:lnTo>
                  <a:cubicBezTo>
                    <a:pt x="120" y="863"/>
                    <a:pt x="251" y="910"/>
                    <a:pt x="375" y="910"/>
                  </a:cubicBezTo>
                  <a:cubicBezTo>
                    <a:pt x="784" y="910"/>
                    <a:pt x="1119" y="398"/>
                    <a:pt x="752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58"/>
            <p:cNvSpPr/>
            <p:nvPr/>
          </p:nvSpPr>
          <p:spPr>
            <a:xfrm>
              <a:off x="3412942" y="4246125"/>
              <a:ext cx="35889" cy="33909"/>
            </a:xfrm>
            <a:custGeom>
              <a:rect b="b" l="l" r="r" t="t"/>
              <a:pathLst>
                <a:path extrusionOk="0" h="908" w="961">
                  <a:moveTo>
                    <a:pt x="753" y="1"/>
                  </a:moveTo>
                  <a:lnTo>
                    <a:pt x="502" y="251"/>
                  </a:lnTo>
                  <a:cubicBezTo>
                    <a:pt x="626" y="381"/>
                    <a:pt x="511" y="555"/>
                    <a:pt x="375" y="555"/>
                  </a:cubicBezTo>
                  <a:cubicBezTo>
                    <a:pt x="334" y="555"/>
                    <a:pt x="291" y="539"/>
                    <a:pt x="252" y="502"/>
                  </a:cubicBezTo>
                  <a:lnTo>
                    <a:pt x="1" y="752"/>
                  </a:lnTo>
                  <a:cubicBezTo>
                    <a:pt x="105" y="855"/>
                    <a:pt x="241" y="907"/>
                    <a:pt x="377" y="907"/>
                  </a:cubicBezTo>
                  <a:cubicBezTo>
                    <a:pt x="513" y="907"/>
                    <a:pt x="649" y="855"/>
                    <a:pt x="753" y="752"/>
                  </a:cubicBezTo>
                  <a:cubicBezTo>
                    <a:pt x="960" y="544"/>
                    <a:pt x="960" y="208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58"/>
            <p:cNvSpPr/>
            <p:nvPr/>
          </p:nvSpPr>
          <p:spPr>
            <a:xfrm>
              <a:off x="3411635" y="4301022"/>
              <a:ext cx="36113" cy="35851"/>
            </a:xfrm>
            <a:custGeom>
              <a:rect b="b" l="l" r="r" t="t"/>
              <a:pathLst>
                <a:path extrusionOk="0" h="960" w="967">
                  <a:moveTo>
                    <a:pt x="620" y="0"/>
                  </a:moveTo>
                  <a:lnTo>
                    <a:pt x="519" y="509"/>
                  </a:lnTo>
                  <a:lnTo>
                    <a:pt x="1" y="612"/>
                  </a:lnTo>
                  <a:lnTo>
                    <a:pt x="69" y="959"/>
                  </a:lnTo>
                  <a:lnTo>
                    <a:pt x="820" y="810"/>
                  </a:lnTo>
                  <a:lnTo>
                    <a:pt x="967" y="6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58"/>
            <p:cNvSpPr/>
            <p:nvPr/>
          </p:nvSpPr>
          <p:spPr>
            <a:xfrm>
              <a:off x="3564637" y="4188427"/>
              <a:ext cx="92802" cy="92802"/>
            </a:xfrm>
            <a:custGeom>
              <a:rect b="b" l="l" r="r" t="t"/>
              <a:pathLst>
                <a:path extrusionOk="0" h="2485" w="2485">
                  <a:moveTo>
                    <a:pt x="1420" y="354"/>
                  </a:moveTo>
                  <a:lnTo>
                    <a:pt x="1420" y="1065"/>
                  </a:lnTo>
                  <a:lnTo>
                    <a:pt x="2130" y="1065"/>
                  </a:lnTo>
                  <a:lnTo>
                    <a:pt x="2130" y="1420"/>
                  </a:lnTo>
                  <a:lnTo>
                    <a:pt x="1420" y="1420"/>
                  </a:lnTo>
                  <a:lnTo>
                    <a:pt x="1420" y="2130"/>
                  </a:lnTo>
                  <a:lnTo>
                    <a:pt x="1065" y="2130"/>
                  </a:lnTo>
                  <a:lnTo>
                    <a:pt x="1065" y="1420"/>
                  </a:lnTo>
                  <a:lnTo>
                    <a:pt x="355" y="1420"/>
                  </a:lnTo>
                  <a:lnTo>
                    <a:pt x="355" y="1065"/>
                  </a:lnTo>
                  <a:lnTo>
                    <a:pt x="1065" y="1065"/>
                  </a:lnTo>
                  <a:lnTo>
                    <a:pt x="1065" y="354"/>
                  </a:lnTo>
                  <a:close/>
                  <a:moveTo>
                    <a:pt x="711" y="0"/>
                  </a:moveTo>
                  <a:lnTo>
                    <a:pt x="711" y="709"/>
                  </a:lnTo>
                  <a:lnTo>
                    <a:pt x="1" y="709"/>
                  </a:lnTo>
                  <a:lnTo>
                    <a:pt x="1" y="1774"/>
                  </a:lnTo>
                  <a:lnTo>
                    <a:pt x="711" y="1774"/>
                  </a:lnTo>
                  <a:lnTo>
                    <a:pt x="711" y="2484"/>
                  </a:lnTo>
                  <a:lnTo>
                    <a:pt x="1775" y="2484"/>
                  </a:lnTo>
                  <a:lnTo>
                    <a:pt x="1775" y="1774"/>
                  </a:lnTo>
                  <a:lnTo>
                    <a:pt x="2484" y="1774"/>
                  </a:lnTo>
                  <a:lnTo>
                    <a:pt x="2484" y="709"/>
                  </a:lnTo>
                  <a:lnTo>
                    <a:pt x="1775" y="709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58"/>
            <p:cNvSpPr/>
            <p:nvPr/>
          </p:nvSpPr>
          <p:spPr>
            <a:xfrm>
              <a:off x="3564749" y="4188427"/>
              <a:ext cx="13257" cy="13257"/>
            </a:xfrm>
            <a:custGeom>
              <a:rect b="b" l="l" r="r" t="t"/>
              <a:pathLst>
                <a:path extrusionOk="0" h="355" w="355">
                  <a:moveTo>
                    <a:pt x="1" y="0"/>
                  </a:moveTo>
                  <a:lnTo>
                    <a:pt x="1" y="354"/>
                  </a:lnTo>
                  <a:lnTo>
                    <a:pt x="355" y="354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58"/>
            <p:cNvSpPr/>
            <p:nvPr/>
          </p:nvSpPr>
          <p:spPr>
            <a:xfrm>
              <a:off x="3445694" y="4393488"/>
              <a:ext cx="13257" cy="13257"/>
            </a:xfrm>
            <a:custGeom>
              <a:rect b="b" l="l" r="r" t="t"/>
              <a:pathLst>
                <a:path extrusionOk="0" h="355" w="355">
                  <a:moveTo>
                    <a:pt x="1" y="1"/>
                  </a:moveTo>
                  <a:lnTo>
                    <a:pt x="1" y="355"/>
                  </a:lnTo>
                  <a:lnTo>
                    <a:pt x="355" y="355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58"/>
            <p:cNvSpPr/>
            <p:nvPr/>
          </p:nvSpPr>
          <p:spPr>
            <a:xfrm>
              <a:off x="3472246" y="4393488"/>
              <a:ext cx="13257" cy="13257"/>
            </a:xfrm>
            <a:custGeom>
              <a:rect b="b" l="l" r="r" t="t"/>
              <a:pathLst>
                <a:path extrusionOk="0" h="355" w="355">
                  <a:moveTo>
                    <a:pt x="0" y="1"/>
                  </a:moveTo>
                  <a:lnTo>
                    <a:pt x="0" y="355"/>
                  </a:lnTo>
                  <a:lnTo>
                    <a:pt x="354" y="355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9" name="Google Shape;1139;p58"/>
          <p:cNvGrpSpPr/>
          <p:nvPr/>
        </p:nvGrpSpPr>
        <p:grpSpPr>
          <a:xfrm>
            <a:off x="5010071" y="2513321"/>
            <a:ext cx="555732" cy="572711"/>
            <a:chOff x="7767369" y="3409447"/>
            <a:chExt cx="420467" cy="433314"/>
          </a:xfrm>
        </p:grpSpPr>
        <p:sp>
          <p:nvSpPr>
            <p:cNvPr id="1140" name="Google Shape;1140;p58"/>
            <p:cNvSpPr/>
            <p:nvPr/>
          </p:nvSpPr>
          <p:spPr>
            <a:xfrm>
              <a:off x="7896059" y="3765084"/>
              <a:ext cx="17141" cy="17104"/>
            </a:xfrm>
            <a:custGeom>
              <a:rect b="b" l="l" r="r" t="t"/>
              <a:pathLst>
                <a:path extrusionOk="0" h="458" w="459">
                  <a:moveTo>
                    <a:pt x="315" y="0"/>
                  </a:moveTo>
                  <a:lnTo>
                    <a:pt x="1" y="131"/>
                  </a:lnTo>
                  <a:cubicBezTo>
                    <a:pt x="49" y="246"/>
                    <a:pt x="107" y="355"/>
                    <a:pt x="174" y="457"/>
                  </a:cubicBezTo>
                  <a:lnTo>
                    <a:pt x="459" y="271"/>
                  </a:lnTo>
                  <a:cubicBezTo>
                    <a:pt x="403" y="185"/>
                    <a:pt x="355" y="95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58"/>
            <p:cNvSpPr/>
            <p:nvPr/>
          </p:nvSpPr>
          <p:spPr>
            <a:xfrm>
              <a:off x="7767369" y="3409447"/>
              <a:ext cx="420467" cy="433314"/>
            </a:xfrm>
            <a:custGeom>
              <a:rect b="b" l="l" r="r" t="t"/>
              <a:pathLst>
                <a:path extrusionOk="0" h="11603" w="11259">
                  <a:moveTo>
                    <a:pt x="8604" y="0"/>
                  </a:moveTo>
                  <a:cubicBezTo>
                    <a:pt x="7627" y="0"/>
                    <a:pt x="6652" y="579"/>
                    <a:pt x="6317" y="1548"/>
                  </a:cubicBezTo>
                  <a:cubicBezTo>
                    <a:pt x="6144" y="1578"/>
                    <a:pt x="5980" y="1644"/>
                    <a:pt x="5837" y="1744"/>
                  </a:cubicBezTo>
                  <a:cubicBezTo>
                    <a:pt x="5639" y="1603"/>
                    <a:pt x="5397" y="1532"/>
                    <a:pt x="5155" y="1532"/>
                  </a:cubicBezTo>
                  <a:cubicBezTo>
                    <a:pt x="4913" y="1532"/>
                    <a:pt x="4671" y="1603"/>
                    <a:pt x="4473" y="1745"/>
                  </a:cubicBezTo>
                  <a:cubicBezTo>
                    <a:pt x="4276" y="1603"/>
                    <a:pt x="4033" y="1532"/>
                    <a:pt x="3791" y="1532"/>
                  </a:cubicBezTo>
                  <a:cubicBezTo>
                    <a:pt x="3549" y="1532"/>
                    <a:pt x="3307" y="1603"/>
                    <a:pt x="3109" y="1745"/>
                  </a:cubicBezTo>
                  <a:cubicBezTo>
                    <a:pt x="2910" y="1598"/>
                    <a:pt x="2681" y="1532"/>
                    <a:pt x="2452" y="1532"/>
                  </a:cubicBezTo>
                  <a:cubicBezTo>
                    <a:pt x="1876" y="1532"/>
                    <a:pt x="1307" y="1952"/>
                    <a:pt x="1244" y="2565"/>
                  </a:cubicBezTo>
                  <a:cubicBezTo>
                    <a:pt x="1008" y="2596"/>
                    <a:pt x="787" y="2698"/>
                    <a:pt x="608" y="2858"/>
                  </a:cubicBezTo>
                  <a:lnTo>
                    <a:pt x="835" y="3112"/>
                  </a:lnTo>
                  <a:cubicBezTo>
                    <a:pt x="1011" y="2947"/>
                    <a:pt x="1245" y="2892"/>
                    <a:pt x="1479" y="2892"/>
                  </a:cubicBezTo>
                  <a:cubicBezTo>
                    <a:pt x="1511" y="2892"/>
                    <a:pt x="1542" y="2893"/>
                    <a:pt x="1574" y="2895"/>
                  </a:cubicBezTo>
                  <a:cubicBezTo>
                    <a:pt x="1513" y="2282"/>
                    <a:pt x="1942" y="1872"/>
                    <a:pt x="2421" y="1872"/>
                  </a:cubicBezTo>
                  <a:cubicBezTo>
                    <a:pt x="2655" y="1872"/>
                    <a:pt x="2902" y="1970"/>
                    <a:pt x="3108" y="2191"/>
                  </a:cubicBezTo>
                  <a:cubicBezTo>
                    <a:pt x="3287" y="2011"/>
                    <a:pt x="3515" y="1871"/>
                    <a:pt x="3773" y="1871"/>
                  </a:cubicBezTo>
                  <a:cubicBezTo>
                    <a:pt x="3779" y="1871"/>
                    <a:pt x="3785" y="1871"/>
                    <a:pt x="3790" y="1871"/>
                  </a:cubicBezTo>
                  <a:cubicBezTo>
                    <a:pt x="3796" y="1871"/>
                    <a:pt x="3802" y="1871"/>
                    <a:pt x="3807" y="1871"/>
                  </a:cubicBezTo>
                  <a:cubicBezTo>
                    <a:pt x="4067" y="1871"/>
                    <a:pt x="4295" y="2011"/>
                    <a:pt x="4472" y="2191"/>
                  </a:cubicBezTo>
                  <a:cubicBezTo>
                    <a:pt x="4651" y="2011"/>
                    <a:pt x="4879" y="1871"/>
                    <a:pt x="5138" y="1871"/>
                  </a:cubicBezTo>
                  <a:cubicBezTo>
                    <a:pt x="5143" y="1871"/>
                    <a:pt x="5149" y="1871"/>
                    <a:pt x="5155" y="1871"/>
                  </a:cubicBezTo>
                  <a:cubicBezTo>
                    <a:pt x="5160" y="1871"/>
                    <a:pt x="5166" y="1871"/>
                    <a:pt x="5172" y="1871"/>
                  </a:cubicBezTo>
                  <a:cubicBezTo>
                    <a:pt x="5431" y="1871"/>
                    <a:pt x="5659" y="2011"/>
                    <a:pt x="5837" y="2191"/>
                  </a:cubicBezTo>
                  <a:cubicBezTo>
                    <a:pt x="5944" y="2091"/>
                    <a:pt x="6069" y="1980"/>
                    <a:pt x="6208" y="1931"/>
                  </a:cubicBezTo>
                  <a:lnTo>
                    <a:pt x="6208" y="1931"/>
                  </a:lnTo>
                  <a:cubicBezTo>
                    <a:pt x="6093" y="2483"/>
                    <a:pt x="6198" y="3105"/>
                    <a:pt x="6472" y="3575"/>
                  </a:cubicBezTo>
                  <a:cubicBezTo>
                    <a:pt x="6224" y="3569"/>
                    <a:pt x="6008" y="3429"/>
                    <a:pt x="5837" y="3259"/>
                  </a:cubicBezTo>
                  <a:cubicBezTo>
                    <a:pt x="5659" y="3438"/>
                    <a:pt x="5431" y="3578"/>
                    <a:pt x="5172" y="3578"/>
                  </a:cubicBezTo>
                  <a:cubicBezTo>
                    <a:pt x="5166" y="3578"/>
                    <a:pt x="5160" y="3578"/>
                    <a:pt x="5155" y="3577"/>
                  </a:cubicBezTo>
                  <a:cubicBezTo>
                    <a:pt x="5149" y="3578"/>
                    <a:pt x="5143" y="3578"/>
                    <a:pt x="5138" y="3578"/>
                  </a:cubicBezTo>
                  <a:cubicBezTo>
                    <a:pt x="4879" y="3578"/>
                    <a:pt x="4651" y="3438"/>
                    <a:pt x="4472" y="3259"/>
                  </a:cubicBezTo>
                  <a:cubicBezTo>
                    <a:pt x="4295" y="3438"/>
                    <a:pt x="4067" y="3578"/>
                    <a:pt x="3807" y="3578"/>
                  </a:cubicBezTo>
                  <a:cubicBezTo>
                    <a:pt x="3802" y="3578"/>
                    <a:pt x="3796" y="3578"/>
                    <a:pt x="3790" y="3577"/>
                  </a:cubicBezTo>
                  <a:cubicBezTo>
                    <a:pt x="3785" y="3578"/>
                    <a:pt x="3779" y="3578"/>
                    <a:pt x="3773" y="3578"/>
                  </a:cubicBezTo>
                  <a:cubicBezTo>
                    <a:pt x="3515" y="3578"/>
                    <a:pt x="3287" y="3438"/>
                    <a:pt x="3108" y="3259"/>
                  </a:cubicBezTo>
                  <a:cubicBezTo>
                    <a:pt x="2867" y="3498"/>
                    <a:pt x="2668" y="3580"/>
                    <a:pt x="2356" y="3580"/>
                  </a:cubicBezTo>
                  <a:cubicBezTo>
                    <a:pt x="2324" y="3580"/>
                    <a:pt x="2291" y="3579"/>
                    <a:pt x="2256" y="3577"/>
                  </a:cubicBezTo>
                  <a:lnTo>
                    <a:pt x="2256" y="3577"/>
                  </a:lnTo>
                  <a:cubicBezTo>
                    <a:pt x="2274" y="3950"/>
                    <a:pt x="2201" y="4164"/>
                    <a:pt x="1937" y="4430"/>
                  </a:cubicBezTo>
                  <a:cubicBezTo>
                    <a:pt x="2121" y="4612"/>
                    <a:pt x="2262" y="4846"/>
                    <a:pt x="2256" y="5112"/>
                  </a:cubicBezTo>
                  <a:cubicBezTo>
                    <a:pt x="2262" y="5378"/>
                    <a:pt x="2121" y="5612"/>
                    <a:pt x="1937" y="5795"/>
                  </a:cubicBezTo>
                  <a:cubicBezTo>
                    <a:pt x="2121" y="5976"/>
                    <a:pt x="2262" y="6210"/>
                    <a:pt x="2256" y="6476"/>
                  </a:cubicBezTo>
                  <a:cubicBezTo>
                    <a:pt x="2262" y="6742"/>
                    <a:pt x="2121" y="6977"/>
                    <a:pt x="1937" y="7158"/>
                  </a:cubicBezTo>
                  <a:cubicBezTo>
                    <a:pt x="2121" y="7340"/>
                    <a:pt x="2262" y="7574"/>
                    <a:pt x="2256" y="7840"/>
                  </a:cubicBezTo>
                  <a:cubicBezTo>
                    <a:pt x="2262" y="8108"/>
                    <a:pt x="2120" y="8343"/>
                    <a:pt x="1934" y="8524"/>
                  </a:cubicBezTo>
                  <a:cubicBezTo>
                    <a:pt x="2488" y="8978"/>
                    <a:pt x="2278" y="9896"/>
                    <a:pt x="1574" y="10046"/>
                  </a:cubicBezTo>
                  <a:lnTo>
                    <a:pt x="1574" y="11262"/>
                  </a:lnTo>
                  <a:lnTo>
                    <a:pt x="1233" y="11262"/>
                  </a:lnTo>
                  <a:lnTo>
                    <a:pt x="1233" y="10046"/>
                  </a:lnTo>
                  <a:cubicBezTo>
                    <a:pt x="75" y="9476"/>
                    <a:pt x="872" y="8524"/>
                    <a:pt x="872" y="8524"/>
                  </a:cubicBezTo>
                  <a:cubicBezTo>
                    <a:pt x="687" y="8342"/>
                    <a:pt x="544" y="8108"/>
                    <a:pt x="550" y="7840"/>
                  </a:cubicBezTo>
                  <a:cubicBezTo>
                    <a:pt x="544" y="7574"/>
                    <a:pt x="686" y="7340"/>
                    <a:pt x="870" y="7158"/>
                  </a:cubicBezTo>
                  <a:cubicBezTo>
                    <a:pt x="686" y="6977"/>
                    <a:pt x="544" y="6742"/>
                    <a:pt x="550" y="6476"/>
                  </a:cubicBezTo>
                  <a:cubicBezTo>
                    <a:pt x="544" y="6210"/>
                    <a:pt x="686" y="5976"/>
                    <a:pt x="870" y="5794"/>
                  </a:cubicBezTo>
                  <a:cubicBezTo>
                    <a:pt x="686" y="5612"/>
                    <a:pt x="544" y="5378"/>
                    <a:pt x="550" y="5111"/>
                  </a:cubicBezTo>
                  <a:cubicBezTo>
                    <a:pt x="544" y="4846"/>
                    <a:pt x="686" y="4612"/>
                    <a:pt x="870" y="4430"/>
                  </a:cubicBezTo>
                  <a:cubicBezTo>
                    <a:pt x="573" y="4150"/>
                    <a:pt x="451" y="3744"/>
                    <a:pt x="640" y="3367"/>
                  </a:cubicBezTo>
                  <a:lnTo>
                    <a:pt x="335" y="3215"/>
                  </a:lnTo>
                  <a:lnTo>
                    <a:pt x="335" y="3215"/>
                  </a:lnTo>
                  <a:cubicBezTo>
                    <a:pt x="140" y="3596"/>
                    <a:pt x="176" y="4082"/>
                    <a:pt x="424" y="4429"/>
                  </a:cubicBezTo>
                  <a:cubicBezTo>
                    <a:pt x="140" y="4825"/>
                    <a:pt x="140" y="5399"/>
                    <a:pt x="424" y="5794"/>
                  </a:cubicBezTo>
                  <a:cubicBezTo>
                    <a:pt x="140" y="6189"/>
                    <a:pt x="140" y="6762"/>
                    <a:pt x="424" y="7158"/>
                  </a:cubicBezTo>
                  <a:cubicBezTo>
                    <a:pt x="140" y="7554"/>
                    <a:pt x="140" y="8125"/>
                    <a:pt x="422" y="8521"/>
                  </a:cubicBezTo>
                  <a:cubicBezTo>
                    <a:pt x="0" y="9076"/>
                    <a:pt x="249" y="10014"/>
                    <a:pt x="892" y="10285"/>
                  </a:cubicBezTo>
                  <a:lnTo>
                    <a:pt x="892" y="11603"/>
                  </a:lnTo>
                  <a:lnTo>
                    <a:pt x="1915" y="11603"/>
                  </a:lnTo>
                  <a:lnTo>
                    <a:pt x="1915" y="10285"/>
                  </a:lnTo>
                  <a:cubicBezTo>
                    <a:pt x="2557" y="10014"/>
                    <a:pt x="2806" y="9076"/>
                    <a:pt x="2384" y="8521"/>
                  </a:cubicBezTo>
                  <a:cubicBezTo>
                    <a:pt x="2667" y="8125"/>
                    <a:pt x="2667" y="7554"/>
                    <a:pt x="2383" y="7158"/>
                  </a:cubicBezTo>
                  <a:cubicBezTo>
                    <a:pt x="2667" y="6763"/>
                    <a:pt x="2667" y="6189"/>
                    <a:pt x="2383" y="5795"/>
                  </a:cubicBezTo>
                  <a:cubicBezTo>
                    <a:pt x="2667" y="5399"/>
                    <a:pt x="2667" y="4825"/>
                    <a:pt x="2383" y="4430"/>
                  </a:cubicBezTo>
                  <a:cubicBezTo>
                    <a:pt x="2492" y="4274"/>
                    <a:pt x="2561" y="4095"/>
                    <a:pt x="2586" y="3908"/>
                  </a:cubicBezTo>
                  <a:cubicBezTo>
                    <a:pt x="2774" y="3883"/>
                    <a:pt x="2953" y="3813"/>
                    <a:pt x="3109" y="3704"/>
                  </a:cubicBezTo>
                  <a:cubicBezTo>
                    <a:pt x="3307" y="3846"/>
                    <a:pt x="3549" y="3917"/>
                    <a:pt x="3791" y="3917"/>
                  </a:cubicBezTo>
                  <a:cubicBezTo>
                    <a:pt x="4033" y="3917"/>
                    <a:pt x="4276" y="3846"/>
                    <a:pt x="4473" y="3704"/>
                  </a:cubicBezTo>
                  <a:cubicBezTo>
                    <a:pt x="4671" y="3846"/>
                    <a:pt x="4913" y="3917"/>
                    <a:pt x="5155" y="3917"/>
                  </a:cubicBezTo>
                  <a:cubicBezTo>
                    <a:pt x="5397" y="3917"/>
                    <a:pt x="5639" y="3846"/>
                    <a:pt x="5837" y="3704"/>
                  </a:cubicBezTo>
                  <a:cubicBezTo>
                    <a:pt x="6035" y="3843"/>
                    <a:pt x="6275" y="3918"/>
                    <a:pt x="6517" y="3918"/>
                  </a:cubicBezTo>
                  <a:cubicBezTo>
                    <a:pt x="6577" y="3918"/>
                    <a:pt x="6637" y="3914"/>
                    <a:pt x="6696" y="3904"/>
                  </a:cubicBezTo>
                  <a:cubicBezTo>
                    <a:pt x="6979" y="4256"/>
                    <a:pt x="7360" y="4526"/>
                    <a:pt x="7797" y="4674"/>
                  </a:cubicBezTo>
                  <a:cubicBezTo>
                    <a:pt x="7649" y="5039"/>
                    <a:pt x="7701" y="5475"/>
                    <a:pt x="7927" y="5795"/>
                  </a:cubicBezTo>
                  <a:cubicBezTo>
                    <a:pt x="7644" y="6189"/>
                    <a:pt x="7644" y="6763"/>
                    <a:pt x="7927" y="7158"/>
                  </a:cubicBezTo>
                  <a:cubicBezTo>
                    <a:pt x="7819" y="7314"/>
                    <a:pt x="7749" y="7493"/>
                    <a:pt x="7724" y="7681"/>
                  </a:cubicBezTo>
                  <a:cubicBezTo>
                    <a:pt x="7536" y="7706"/>
                    <a:pt x="7357" y="7775"/>
                    <a:pt x="7201" y="7884"/>
                  </a:cubicBezTo>
                  <a:cubicBezTo>
                    <a:pt x="7003" y="7743"/>
                    <a:pt x="6760" y="7671"/>
                    <a:pt x="6517" y="7671"/>
                  </a:cubicBezTo>
                  <a:cubicBezTo>
                    <a:pt x="6316" y="7671"/>
                    <a:pt x="6115" y="7720"/>
                    <a:pt x="5940" y="7820"/>
                  </a:cubicBezTo>
                  <a:cubicBezTo>
                    <a:pt x="5603" y="7476"/>
                    <a:pt x="5202" y="7325"/>
                    <a:pt x="4815" y="7325"/>
                  </a:cubicBezTo>
                  <a:cubicBezTo>
                    <a:pt x="3912" y="7325"/>
                    <a:pt x="3086" y="8147"/>
                    <a:pt x="3327" y="9256"/>
                  </a:cubicBezTo>
                  <a:lnTo>
                    <a:pt x="3661" y="9192"/>
                  </a:lnTo>
                  <a:cubicBezTo>
                    <a:pt x="3469" y="8279"/>
                    <a:pt x="4120" y="7670"/>
                    <a:pt x="4814" y="7670"/>
                  </a:cubicBezTo>
                  <a:cubicBezTo>
                    <a:pt x="5199" y="7670"/>
                    <a:pt x="5597" y="7857"/>
                    <a:pt x="5871" y="8284"/>
                  </a:cubicBezTo>
                  <a:cubicBezTo>
                    <a:pt x="6050" y="8135"/>
                    <a:pt x="6261" y="8011"/>
                    <a:pt x="6499" y="8011"/>
                  </a:cubicBezTo>
                  <a:cubicBezTo>
                    <a:pt x="6505" y="8011"/>
                    <a:pt x="6512" y="8011"/>
                    <a:pt x="6519" y="8011"/>
                  </a:cubicBezTo>
                  <a:cubicBezTo>
                    <a:pt x="6525" y="8011"/>
                    <a:pt x="6530" y="8011"/>
                    <a:pt x="6536" y="8011"/>
                  </a:cubicBezTo>
                  <a:cubicBezTo>
                    <a:pt x="6795" y="8011"/>
                    <a:pt x="7024" y="8150"/>
                    <a:pt x="7201" y="8331"/>
                  </a:cubicBezTo>
                  <a:cubicBezTo>
                    <a:pt x="7443" y="8091"/>
                    <a:pt x="7642" y="8008"/>
                    <a:pt x="7954" y="8008"/>
                  </a:cubicBezTo>
                  <a:cubicBezTo>
                    <a:pt x="7986" y="8008"/>
                    <a:pt x="8019" y="8009"/>
                    <a:pt x="8054" y="8011"/>
                  </a:cubicBezTo>
                  <a:cubicBezTo>
                    <a:pt x="8036" y="7639"/>
                    <a:pt x="8109" y="7424"/>
                    <a:pt x="8373" y="7158"/>
                  </a:cubicBezTo>
                  <a:cubicBezTo>
                    <a:pt x="8189" y="6977"/>
                    <a:pt x="8048" y="6742"/>
                    <a:pt x="8054" y="6477"/>
                  </a:cubicBezTo>
                  <a:cubicBezTo>
                    <a:pt x="8048" y="6210"/>
                    <a:pt x="8189" y="5976"/>
                    <a:pt x="8373" y="5795"/>
                  </a:cubicBezTo>
                  <a:cubicBezTo>
                    <a:pt x="8085" y="5522"/>
                    <a:pt x="7960" y="5133"/>
                    <a:pt x="8130" y="4760"/>
                  </a:cubicBezTo>
                  <a:lnTo>
                    <a:pt x="8130" y="4760"/>
                  </a:lnTo>
                  <a:cubicBezTo>
                    <a:pt x="8269" y="4787"/>
                    <a:pt x="8412" y="4800"/>
                    <a:pt x="8557" y="4800"/>
                  </a:cubicBezTo>
                  <a:cubicBezTo>
                    <a:pt x="8910" y="4800"/>
                    <a:pt x="9267" y="4722"/>
                    <a:pt x="9571" y="4578"/>
                  </a:cubicBezTo>
                  <a:lnTo>
                    <a:pt x="9571" y="4578"/>
                  </a:lnTo>
                  <a:cubicBezTo>
                    <a:pt x="9879" y="4967"/>
                    <a:pt x="9791" y="5468"/>
                    <a:pt x="9440" y="5795"/>
                  </a:cubicBezTo>
                  <a:cubicBezTo>
                    <a:pt x="9624" y="5976"/>
                    <a:pt x="9766" y="6210"/>
                    <a:pt x="9759" y="6477"/>
                  </a:cubicBezTo>
                  <a:cubicBezTo>
                    <a:pt x="9766" y="6742"/>
                    <a:pt x="9624" y="6977"/>
                    <a:pt x="9440" y="7158"/>
                  </a:cubicBezTo>
                  <a:cubicBezTo>
                    <a:pt x="10083" y="7760"/>
                    <a:pt x="9686" y="8699"/>
                    <a:pt x="8852" y="8699"/>
                  </a:cubicBezTo>
                  <a:cubicBezTo>
                    <a:pt x="8814" y="8699"/>
                    <a:pt x="8776" y="8697"/>
                    <a:pt x="8736" y="8693"/>
                  </a:cubicBezTo>
                  <a:lnTo>
                    <a:pt x="8736" y="8693"/>
                  </a:lnTo>
                  <a:cubicBezTo>
                    <a:pt x="8798" y="9306"/>
                    <a:pt x="8368" y="9716"/>
                    <a:pt x="7889" y="9716"/>
                  </a:cubicBezTo>
                  <a:cubicBezTo>
                    <a:pt x="7654" y="9716"/>
                    <a:pt x="7408" y="9618"/>
                    <a:pt x="7201" y="9397"/>
                  </a:cubicBezTo>
                  <a:cubicBezTo>
                    <a:pt x="7024" y="9577"/>
                    <a:pt x="6795" y="9717"/>
                    <a:pt x="6536" y="9717"/>
                  </a:cubicBezTo>
                  <a:cubicBezTo>
                    <a:pt x="6530" y="9717"/>
                    <a:pt x="6525" y="9717"/>
                    <a:pt x="6519" y="9717"/>
                  </a:cubicBezTo>
                  <a:cubicBezTo>
                    <a:pt x="6511" y="9717"/>
                    <a:pt x="6504" y="9717"/>
                    <a:pt x="6496" y="9717"/>
                  </a:cubicBezTo>
                  <a:cubicBezTo>
                    <a:pt x="6272" y="9717"/>
                    <a:pt x="6067" y="9598"/>
                    <a:pt x="5891" y="9469"/>
                  </a:cubicBezTo>
                  <a:cubicBezTo>
                    <a:pt x="5794" y="9664"/>
                    <a:pt x="5676" y="9880"/>
                    <a:pt x="5532" y="10030"/>
                  </a:cubicBezTo>
                  <a:cubicBezTo>
                    <a:pt x="5217" y="10374"/>
                    <a:pt x="5029" y="10806"/>
                    <a:pt x="4991" y="11262"/>
                  </a:cubicBezTo>
                  <a:lnTo>
                    <a:pt x="4636" y="11262"/>
                  </a:lnTo>
                  <a:cubicBezTo>
                    <a:pt x="4600" y="10829"/>
                    <a:pt x="4424" y="10412"/>
                    <a:pt x="4130" y="10072"/>
                  </a:cubicBezTo>
                  <a:lnTo>
                    <a:pt x="3872" y="10295"/>
                  </a:lnTo>
                  <a:cubicBezTo>
                    <a:pt x="4194" y="10662"/>
                    <a:pt x="4329" y="11132"/>
                    <a:pt x="4303" y="11603"/>
                  </a:cubicBezTo>
                  <a:lnTo>
                    <a:pt x="5325" y="11603"/>
                  </a:lnTo>
                  <a:cubicBezTo>
                    <a:pt x="5298" y="11113"/>
                    <a:pt x="5442" y="10626"/>
                    <a:pt x="5784" y="10260"/>
                  </a:cubicBezTo>
                  <a:cubicBezTo>
                    <a:pt x="5870" y="10167"/>
                    <a:pt x="5948" y="10061"/>
                    <a:pt x="6019" y="9948"/>
                  </a:cubicBezTo>
                  <a:cubicBezTo>
                    <a:pt x="6174" y="10021"/>
                    <a:pt x="6344" y="10057"/>
                    <a:pt x="6515" y="10057"/>
                  </a:cubicBezTo>
                  <a:cubicBezTo>
                    <a:pt x="6759" y="10057"/>
                    <a:pt x="7003" y="9984"/>
                    <a:pt x="7201" y="9843"/>
                  </a:cubicBezTo>
                  <a:cubicBezTo>
                    <a:pt x="7400" y="9990"/>
                    <a:pt x="7630" y="10056"/>
                    <a:pt x="7858" y="10056"/>
                  </a:cubicBezTo>
                  <a:cubicBezTo>
                    <a:pt x="8434" y="10056"/>
                    <a:pt x="9004" y="9636"/>
                    <a:pt x="9066" y="9023"/>
                  </a:cubicBezTo>
                  <a:cubicBezTo>
                    <a:pt x="9922" y="8936"/>
                    <a:pt x="10404" y="7858"/>
                    <a:pt x="9886" y="7158"/>
                  </a:cubicBezTo>
                  <a:cubicBezTo>
                    <a:pt x="10170" y="6762"/>
                    <a:pt x="10170" y="6189"/>
                    <a:pt x="9886" y="5794"/>
                  </a:cubicBezTo>
                  <a:cubicBezTo>
                    <a:pt x="10175" y="5392"/>
                    <a:pt x="10169" y="4808"/>
                    <a:pt x="9873" y="4412"/>
                  </a:cubicBezTo>
                  <a:cubicBezTo>
                    <a:pt x="10532" y="3982"/>
                    <a:pt x="10968" y="3240"/>
                    <a:pt x="10968" y="2397"/>
                  </a:cubicBezTo>
                  <a:cubicBezTo>
                    <a:pt x="10968" y="1840"/>
                    <a:pt x="10773" y="1298"/>
                    <a:pt x="10419" y="869"/>
                  </a:cubicBezTo>
                  <a:lnTo>
                    <a:pt x="10156" y="1085"/>
                  </a:lnTo>
                  <a:cubicBezTo>
                    <a:pt x="11258" y="2371"/>
                    <a:pt x="10290" y="4459"/>
                    <a:pt x="8605" y="4459"/>
                  </a:cubicBezTo>
                  <a:cubicBezTo>
                    <a:pt x="8592" y="4459"/>
                    <a:pt x="8579" y="4459"/>
                    <a:pt x="8565" y="4458"/>
                  </a:cubicBezTo>
                  <a:cubicBezTo>
                    <a:pt x="7428" y="4458"/>
                    <a:pt x="6503" y="3534"/>
                    <a:pt x="6503" y="2397"/>
                  </a:cubicBezTo>
                  <a:cubicBezTo>
                    <a:pt x="6480" y="1184"/>
                    <a:pt x="7533" y="337"/>
                    <a:pt x="8607" y="337"/>
                  </a:cubicBezTo>
                  <a:cubicBezTo>
                    <a:pt x="9065" y="337"/>
                    <a:pt x="9526" y="490"/>
                    <a:pt x="9910" y="834"/>
                  </a:cubicBezTo>
                  <a:lnTo>
                    <a:pt x="10133" y="576"/>
                  </a:lnTo>
                  <a:cubicBezTo>
                    <a:pt x="9697" y="181"/>
                    <a:pt x="9151" y="0"/>
                    <a:pt x="8604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58"/>
            <p:cNvSpPr/>
            <p:nvPr/>
          </p:nvSpPr>
          <p:spPr>
            <a:xfrm>
              <a:off x="8042564" y="3453888"/>
              <a:ext cx="89329" cy="89329"/>
            </a:xfrm>
            <a:custGeom>
              <a:rect b="b" l="l" r="r" t="t"/>
              <a:pathLst>
                <a:path extrusionOk="0" h="2392" w="2392">
                  <a:moveTo>
                    <a:pt x="1367" y="341"/>
                  </a:moveTo>
                  <a:lnTo>
                    <a:pt x="1367" y="1024"/>
                  </a:lnTo>
                  <a:lnTo>
                    <a:pt x="2050" y="1024"/>
                  </a:lnTo>
                  <a:lnTo>
                    <a:pt x="2050" y="1367"/>
                  </a:lnTo>
                  <a:lnTo>
                    <a:pt x="1367" y="1367"/>
                  </a:lnTo>
                  <a:lnTo>
                    <a:pt x="1367" y="2050"/>
                  </a:lnTo>
                  <a:lnTo>
                    <a:pt x="1025" y="2050"/>
                  </a:lnTo>
                  <a:lnTo>
                    <a:pt x="1025" y="1367"/>
                  </a:lnTo>
                  <a:lnTo>
                    <a:pt x="341" y="1367"/>
                  </a:lnTo>
                  <a:lnTo>
                    <a:pt x="341" y="1024"/>
                  </a:lnTo>
                  <a:lnTo>
                    <a:pt x="1025" y="1024"/>
                  </a:lnTo>
                  <a:lnTo>
                    <a:pt x="1025" y="341"/>
                  </a:lnTo>
                  <a:close/>
                  <a:moveTo>
                    <a:pt x="684" y="0"/>
                  </a:moveTo>
                  <a:lnTo>
                    <a:pt x="684" y="684"/>
                  </a:lnTo>
                  <a:lnTo>
                    <a:pt x="1" y="684"/>
                  </a:lnTo>
                  <a:lnTo>
                    <a:pt x="1" y="1707"/>
                  </a:lnTo>
                  <a:lnTo>
                    <a:pt x="684" y="1707"/>
                  </a:lnTo>
                  <a:lnTo>
                    <a:pt x="684" y="2392"/>
                  </a:lnTo>
                  <a:lnTo>
                    <a:pt x="1709" y="2392"/>
                  </a:lnTo>
                  <a:lnTo>
                    <a:pt x="1709" y="1707"/>
                  </a:lnTo>
                  <a:lnTo>
                    <a:pt x="2392" y="1707"/>
                  </a:lnTo>
                  <a:lnTo>
                    <a:pt x="2392" y="684"/>
                  </a:lnTo>
                  <a:lnTo>
                    <a:pt x="1709" y="684"/>
                  </a:lnTo>
                  <a:lnTo>
                    <a:pt x="1709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58"/>
            <p:cNvSpPr/>
            <p:nvPr/>
          </p:nvSpPr>
          <p:spPr>
            <a:xfrm>
              <a:off x="8042639" y="3453888"/>
              <a:ext cx="12809" cy="12735"/>
            </a:xfrm>
            <a:custGeom>
              <a:rect b="b" l="l" r="r" t="t"/>
              <a:pathLst>
                <a:path extrusionOk="0" h="341" w="343">
                  <a:moveTo>
                    <a:pt x="1" y="0"/>
                  </a:moveTo>
                  <a:lnTo>
                    <a:pt x="1" y="341"/>
                  </a:lnTo>
                  <a:lnTo>
                    <a:pt x="342" y="341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58"/>
            <p:cNvSpPr/>
            <p:nvPr/>
          </p:nvSpPr>
          <p:spPr>
            <a:xfrm>
              <a:off x="7838884" y="3498440"/>
              <a:ext cx="12772" cy="12772"/>
            </a:xfrm>
            <a:custGeom>
              <a:rect b="b" l="l" r="r" t="t"/>
              <a:pathLst>
                <a:path extrusionOk="0" h="342" w="342">
                  <a:moveTo>
                    <a:pt x="1" y="1"/>
                  </a:moveTo>
                  <a:lnTo>
                    <a:pt x="1" y="341"/>
                  </a:lnTo>
                  <a:lnTo>
                    <a:pt x="341" y="341"/>
                  </a:lnTo>
                  <a:lnTo>
                    <a:pt x="341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58"/>
            <p:cNvSpPr/>
            <p:nvPr/>
          </p:nvSpPr>
          <p:spPr>
            <a:xfrm>
              <a:off x="7921454" y="3721353"/>
              <a:ext cx="12809" cy="12735"/>
            </a:xfrm>
            <a:custGeom>
              <a:rect b="b" l="l" r="r" t="t"/>
              <a:pathLst>
                <a:path extrusionOk="0" h="341" w="343">
                  <a:moveTo>
                    <a:pt x="1" y="0"/>
                  </a:moveTo>
                  <a:lnTo>
                    <a:pt x="1" y="341"/>
                  </a:lnTo>
                  <a:lnTo>
                    <a:pt x="342" y="341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58"/>
            <p:cNvSpPr/>
            <p:nvPr/>
          </p:nvSpPr>
          <p:spPr>
            <a:xfrm>
              <a:off x="7921454" y="3746822"/>
              <a:ext cx="12809" cy="12772"/>
            </a:xfrm>
            <a:custGeom>
              <a:rect b="b" l="l" r="r" t="t"/>
              <a:pathLst>
                <a:path extrusionOk="0" h="342" w="343">
                  <a:moveTo>
                    <a:pt x="1" y="1"/>
                  </a:moveTo>
                  <a:lnTo>
                    <a:pt x="1" y="341"/>
                  </a:lnTo>
                  <a:lnTo>
                    <a:pt x="342" y="341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7" name="Google Shape;1147;p58"/>
          <p:cNvGrpSpPr/>
          <p:nvPr/>
        </p:nvGrpSpPr>
        <p:grpSpPr>
          <a:xfrm>
            <a:off x="4291619" y="3275048"/>
            <a:ext cx="555709" cy="592567"/>
            <a:chOff x="6253290" y="3398132"/>
            <a:chExt cx="433538" cy="462256"/>
          </a:xfrm>
        </p:grpSpPr>
        <p:sp>
          <p:nvSpPr>
            <p:cNvPr id="1148" name="Google Shape;1148;p58"/>
            <p:cNvSpPr/>
            <p:nvPr/>
          </p:nvSpPr>
          <p:spPr>
            <a:xfrm>
              <a:off x="6307329" y="3398132"/>
              <a:ext cx="325648" cy="462256"/>
            </a:xfrm>
            <a:custGeom>
              <a:rect b="b" l="l" r="r" t="t"/>
              <a:pathLst>
                <a:path extrusionOk="0" h="12378" w="8720">
                  <a:moveTo>
                    <a:pt x="5895" y="3455"/>
                  </a:moveTo>
                  <a:cubicBezTo>
                    <a:pt x="5987" y="3714"/>
                    <a:pt x="6013" y="4000"/>
                    <a:pt x="5967" y="4272"/>
                  </a:cubicBezTo>
                  <a:lnTo>
                    <a:pt x="5626" y="4272"/>
                  </a:lnTo>
                  <a:lnTo>
                    <a:pt x="5626" y="4454"/>
                  </a:lnTo>
                  <a:cubicBezTo>
                    <a:pt x="5626" y="4657"/>
                    <a:pt x="5461" y="4823"/>
                    <a:pt x="5257" y="4823"/>
                  </a:cubicBezTo>
                  <a:lnTo>
                    <a:pt x="4723" y="4823"/>
                  </a:lnTo>
                  <a:lnTo>
                    <a:pt x="4723" y="5186"/>
                  </a:lnTo>
                  <a:lnTo>
                    <a:pt x="5257" y="5186"/>
                  </a:lnTo>
                  <a:cubicBezTo>
                    <a:pt x="5582" y="5162"/>
                    <a:pt x="5837" y="5054"/>
                    <a:pt x="5966" y="4635"/>
                  </a:cubicBezTo>
                  <a:lnTo>
                    <a:pt x="6716" y="4635"/>
                  </a:lnTo>
                  <a:lnTo>
                    <a:pt x="6716" y="5731"/>
                  </a:lnTo>
                  <a:lnTo>
                    <a:pt x="7660" y="5731"/>
                  </a:lnTo>
                  <a:cubicBezTo>
                    <a:pt x="7743" y="5609"/>
                    <a:pt x="7867" y="5552"/>
                    <a:pt x="7987" y="5552"/>
                  </a:cubicBezTo>
                  <a:cubicBezTo>
                    <a:pt x="8169" y="5552"/>
                    <a:pt x="8341" y="5682"/>
                    <a:pt x="8349" y="5912"/>
                  </a:cubicBezTo>
                  <a:cubicBezTo>
                    <a:pt x="8341" y="6143"/>
                    <a:pt x="8168" y="6274"/>
                    <a:pt x="7986" y="6274"/>
                  </a:cubicBezTo>
                  <a:cubicBezTo>
                    <a:pt x="7867" y="6274"/>
                    <a:pt x="7743" y="6217"/>
                    <a:pt x="7660" y="6094"/>
                  </a:cubicBezTo>
                  <a:lnTo>
                    <a:pt x="6716" y="6094"/>
                  </a:lnTo>
                  <a:lnTo>
                    <a:pt x="6716" y="7190"/>
                  </a:lnTo>
                  <a:lnTo>
                    <a:pt x="5626" y="7190"/>
                  </a:lnTo>
                  <a:lnTo>
                    <a:pt x="5626" y="7371"/>
                  </a:lnTo>
                  <a:cubicBezTo>
                    <a:pt x="5626" y="7568"/>
                    <a:pt x="5466" y="7729"/>
                    <a:pt x="5269" y="7729"/>
                  </a:cubicBezTo>
                  <a:lnTo>
                    <a:pt x="3440" y="7729"/>
                  </a:lnTo>
                  <a:cubicBezTo>
                    <a:pt x="3244" y="7729"/>
                    <a:pt x="3083" y="7568"/>
                    <a:pt x="3083" y="7371"/>
                  </a:cubicBezTo>
                  <a:lnTo>
                    <a:pt x="3083" y="7190"/>
                  </a:lnTo>
                  <a:lnTo>
                    <a:pt x="1994" y="7190"/>
                  </a:lnTo>
                  <a:lnTo>
                    <a:pt x="1994" y="6094"/>
                  </a:lnTo>
                  <a:lnTo>
                    <a:pt x="1060" y="6094"/>
                  </a:lnTo>
                  <a:cubicBezTo>
                    <a:pt x="977" y="6217"/>
                    <a:pt x="853" y="6274"/>
                    <a:pt x="734" y="6274"/>
                  </a:cubicBezTo>
                  <a:cubicBezTo>
                    <a:pt x="552" y="6274"/>
                    <a:pt x="379" y="6143"/>
                    <a:pt x="371" y="5912"/>
                  </a:cubicBezTo>
                  <a:cubicBezTo>
                    <a:pt x="379" y="5682"/>
                    <a:pt x="552" y="5551"/>
                    <a:pt x="734" y="5551"/>
                  </a:cubicBezTo>
                  <a:cubicBezTo>
                    <a:pt x="853" y="5551"/>
                    <a:pt x="977" y="5608"/>
                    <a:pt x="1060" y="5731"/>
                  </a:cubicBezTo>
                  <a:lnTo>
                    <a:pt x="1994" y="5731"/>
                  </a:lnTo>
                  <a:lnTo>
                    <a:pt x="1994" y="4635"/>
                  </a:lnTo>
                  <a:lnTo>
                    <a:pt x="2743" y="4635"/>
                  </a:lnTo>
                  <a:cubicBezTo>
                    <a:pt x="2824" y="4952"/>
                    <a:pt x="3111" y="5186"/>
                    <a:pt x="3453" y="5186"/>
                  </a:cubicBezTo>
                  <a:lnTo>
                    <a:pt x="4360" y="5186"/>
                  </a:lnTo>
                  <a:lnTo>
                    <a:pt x="4360" y="4823"/>
                  </a:lnTo>
                  <a:lnTo>
                    <a:pt x="3453" y="4823"/>
                  </a:lnTo>
                  <a:cubicBezTo>
                    <a:pt x="3250" y="4823"/>
                    <a:pt x="3084" y="4657"/>
                    <a:pt x="3084" y="4454"/>
                  </a:cubicBezTo>
                  <a:lnTo>
                    <a:pt x="3084" y="4272"/>
                  </a:lnTo>
                  <a:lnTo>
                    <a:pt x="2743" y="4272"/>
                  </a:lnTo>
                  <a:cubicBezTo>
                    <a:pt x="2697" y="4000"/>
                    <a:pt x="2723" y="3714"/>
                    <a:pt x="2814" y="3455"/>
                  </a:cubicBezTo>
                  <a:cubicBezTo>
                    <a:pt x="2938" y="3673"/>
                    <a:pt x="3173" y="3821"/>
                    <a:pt x="3440" y="3821"/>
                  </a:cubicBezTo>
                  <a:lnTo>
                    <a:pt x="5269" y="3821"/>
                  </a:lnTo>
                  <a:cubicBezTo>
                    <a:pt x="5537" y="3821"/>
                    <a:pt x="5771" y="3673"/>
                    <a:pt x="5895" y="3455"/>
                  </a:cubicBezTo>
                  <a:close/>
                  <a:moveTo>
                    <a:pt x="5899" y="7719"/>
                  </a:moveTo>
                  <a:cubicBezTo>
                    <a:pt x="5992" y="7986"/>
                    <a:pt x="6014" y="8280"/>
                    <a:pt x="5961" y="8559"/>
                  </a:cubicBezTo>
                  <a:lnTo>
                    <a:pt x="5625" y="8559"/>
                  </a:lnTo>
                  <a:lnTo>
                    <a:pt x="5625" y="8741"/>
                  </a:lnTo>
                  <a:cubicBezTo>
                    <a:pt x="5625" y="8944"/>
                    <a:pt x="5460" y="9109"/>
                    <a:pt x="5257" y="9109"/>
                  </a:cubicBezTo>
                  <a:lnTo>
                    <a:pt x="3453" y="9109"/>
                  </a:lnTo>
                  <a:cubicBezTo>
                    <a:pt x="3250" y="9109"/>
                    <a:pt x="3084" y="8944"/>
                    <a:pt x="3084" y="8741"/>
                  </a:cubicBezTo>
                  <a:lnTo>
                    <a:pt x="3084" y="8559"/>
                  </a:lnTo>
                  <a:lnTo>
                    <a:pt x="2749" y="8559"/>
                  </a:lnTo>
                  <a:cubicBezTo>
                    <a:pt x="2696" y="8282"/>
                    <a:pt x="2718" y="7986"/>
                    <a:pt x="2810" y="7719"/>
                  </a:cubicBezTo>
                  <a:cubicBezTo>
                    <a:pt x="2933" y="7941"/>
                    <a:pt x="3170" y="8092"/>
                    <a:pt x="3440" y="8092"/>
                  </a:cubicBezTo>
                  <a:lnTo>
                    <a:pt x="5269" y="8092"/>
                  </a:lnTo>
                  <a:cubicBezTo>
                    <a:pt x="5540" y="8092"/>
                    <a:pt x="5776" y="7941"/>
                    <a:pt x="5899" y="7719"/>
                  </a:cubicBezTo>
                  <a:close/>
                  <a:moveTo>
                    <a:pt x="1630" y="1"/>
                  </a:moveTo>
                  <a:lnTo>
                    <a:pt x="1630" y="1097"/>
                  </a:lnTo>
                  <a:lnTo>
                    <a:pt x="1215" y="1097"/>
                  </a:lnTo>
                  <a:cubicBezTo>
                    <a:pt x="1079" y="972"/>
                    <a:pt x="913" y="916"/>
                    <a:pt x="750" y="916"/>
                  </a:cubicBezTo>
                  <a:cubicBezTo>
                    <a:pt x="371" y="916"/>
                    <a:pt x="0" y="1213"/>
                    <a:pt x="9" y="1641"/>
                  </a:cubicBezTo>
                  <a:cubicBezTo>
                    <a:pt x="0" y="2069"/>
                    <a:pt x="372" y="2367"/>
                    <a:pt x="750" y="2367"/>
                  </a:cubicBezTo>
                  <a:cubicBezTo>
                    <a:pt x="914" y="2367"/>
                    <a:pt x="1079" y="2311"/>
                    <a:pt x="1215" y="2186"/>
                  </a:cubicBezTo>
                  <a:lnTo>
                    <a:pt x="1630" y="2186"/>
                  </a:lnTo>
                  <a:lnTo>
                    <a:pt x="1630" y="3282"/>
                  </a:lnTo>
                  <a:lnTo>
                    <a:pt x="2492" y="3282"/>
                  </a:lnTo>
                  <a:cubicBezTo>
                    <a:pt x="2371" y="3593"/>
                    <a:pt x="2329" y="3940"/>
                    <a:pt x="2375" y="4272"/>
                  </a:cubicBezTo>
                  <a:lnTo>
                    <a:pt x="1630" y="4272"/>
                  </a:lnTo>
                  <a:lnTo>
                    <a:pt x="1630" y="5368"/>
                  </a:lnTo>
                  <a:lnTo>
                    <a:pt x="1215" y="5368"/>
                  </a:lnTo>
                  <a:cubicBezTo>
                    <a:pt x="1079" y="5243"/>
                    <a:pt x="913" y="5187"/>
                    <a:pt x="750" y="5187"/>
                  </a:cubicBezTo>
                  <a:cubicBezTo>
                    <a:pt x="371" y="5187"/>
                    <a:pt x="0" y="5484"/>
                    <a:pt x="9" y="5912"/>
                  </a:cubicBezTo>
                  <a:cubicBezTo>
                    <a:pt x="0" y="6340"/>
                    <a:pt x="372" y="6638"/>
                    <a:pt x="750" y="6638"/>
                  </a:cubicBezTo>
                  <a:cubicBezTo>
                    <a:pt x="914" y="6638"/>
                    <a:pt x="1079" y="6582"/>
                    <a:pt x="1215" y="6457"/>
                  </a:cubicBezTo>
                  <a:lnTo>
                    <a:pt x="1630" y="6457"/>
                  </a:lnTo>
                  <a:lnTo>
                    <a:pt x="1630" y="7553"/>
                  </a:lnTo>
                  <a:lnTo>
                    <a:pt x="2484" y="7553"/>
                  </a:lnTo>
                  <a:cubicBezTo>
                    <a:pt x="2365" y="7870"/>
                    <a:pt x="2328" y="8222"/>
                    <a:pt x="2380" y="8559"/>
                  </a:cubicBezTo>
                  <a:lnTo>
                    <a:pt x="1630" y="8559"/>
                  </a:lnTo>
                  <a:lnTo>
                    <a:pt x="1630" y="9654"/>
                  </a:lnTo>
                  <a:lnTo>
                    <a:pt x="1215" y="9654"/>
                  </a:lnTo>
                  <a:cubicBezTo>
                    <a:pt x="1079" y="9529"/>
                    <a:pt x="913" y="9474"/>
                    <a:pt x="750" y="9474"/>
                  </a:cubicBezTo>
                  <a:cubicBezTo>
                    <a:pt x="371" y="9474"/>
                    <a:pt x="0" y="9771"/>
                    <a:pt x="9" y="10199"/>
                  </a:cubicBezTo>
                  <a:cubicBezTo>
                    <a:pt x="0" y="10627"/>
                    <a:pt x="372" y="10924"/>
                    <a:pt x="750" y="10924"/>
                  </a:cubicBezTo>
                  <a:cubicBezTo>
                    <a:pt x="914" y="10924"/>
                    <a:pt x="1079" y="10868"/>
                    <a:pt x="1215" y="10744"/>
                  </a:cubicBezTo>
                  <a:lnTo>
                    <a:pt x="1630" y="10744"/>
                  </a:lnTo>
                  <a:lnTo>
                    <a:pt x="1630" y="11839"/>
                  </a:lnTo>
                  <a:lnTo>
                    <a:pt x="2744" y="11839"/>
                  </a:lnTo>
                  <a:cubicBezTo>
                    <a:pt x="2824" y="12148"/>
                    <a:pt x="3106" y="12378"/>
                    <a:pt x="3440" y="12378"/>
                  </a:cubicBezTo>
                  <a:lnTo>
                    <a:pt x="3815" y="12378"/>
                  </a:lnTo>
                  <a:lnTo>
                    <a:pt x="3815" y="12015"/>
                  </a:lnTo>
                  <a:lnTo>
                    <a:pt x="3440" y="12015"/>
                  </a:lnTo>
                  <a:cubicBezTo>
                    <a:pt x="3244" y="12015"/>
                    <a:pt x="3083" y="11855"/>
                    <a:pt x="3083" y="11658"/>
                  </a:cubicBezTo>
                  <a:lnTo>
                    <a:pt x="3083" y="11477"/>
                  </a:lnTo>
                  <a:lnTo>
                    <a:pt x="1994" y="11477"/>
                  </a:lnTo>
                  <a:lnTo>
                    <a:pt x="1994" y="10381"/>
                  </a:lnTo>
                  <a:lnTo>
                    <a:pt x="1060" y="10381"/>
                  </a:lnTo>
                  <a:cubicBezTo>
                    <a:pt x="977" y="10503"/>
                    <a:pt x="853" y="10560"/>
                    <a:pt x="733" y="10560"/>
                  </a:cubicBezTo>
                  <a:cubicBezTo>
                    <a:pt x="551" y="10560"/>
                    <a:pt x="378" y="10429"/>
                    <a:pt x="371" y="10199"/>
                  </a:cubicBezTo>
                  <a:cubicBezTo>
                    <a:pt x="379" y="9969"/>
                    <a:pt x="551" y="9838"/>
                    <a:pt x="733" y="9838"/>
                  </a:cubicBezTo>
                  <a:cubicBezTo>
                    <a:pt x="853" y="9838"/>
                    <a:pt x="976" y="9895"/>
                    <a:pt x="1060" y="10018"/>
                  </a:cubicBezTo>
                  <a:lnTo>
                    <a:pt x="1994" y="10018"/>
                  </a:lnTo>
                  <a:lnTo>
                    <a:pt x="1994" y="8922"/>
                  </a:lnTo>
                  <a:lnTo>
                    <a:pt x="2743" y="8922"/>
                  </a:lnTo>
                  <a:cubicBezTo>
                    <a:pt x="2824" y="9239"/>
                    <a:pt x="3111" y="9473"/>
                    <a:pt x="3452" y="9473"/>
                  </a:cubicBezTo>
                  <a:lnTo>
                    <a:pt x="5256" y="9473"/>
                  </a:lnTo>
                  <a:cubicBezTo>
                    <a:pt x="5597" y="9473"/>
                    <a:pt x="5885" y="9239"/>
                    <a:pt x="5966" y="8922"/>
                  </a:cubicBezTo>
                  <a:lnTo>
                    <a:pt x="6715" y="8922"/>
                  </a:lnTo>
                  <a:lnTo>
                    <a:pt x="6715" y="10018"/>
                  </a:lnTo>
                  <a:lnTo>
                    <a:pt x="7660" y="10018"/>
                  </a:lnTo>
                  <a:cubicBezTo>
                    <a:pt x="7743" y="9895"/>
                    <a:pt x="7867" y="9838"/>
                    <a:pt x="7986" y="9838"/>
                  </a:cubicBezTo>
                  <a:cubicBezTo>
                    <a:pt x="8168" y="9838"/>
                    <a:pt x="8341" y="9969"/>
                    <a:pt x="8348" y="10199"/>
                  </a:cubicBezTo>
                  <a:cubicBezTo>
                    <a:pt x="8341" y="10429"/>
                    <a:pt x="8168" y="10560"/>
                    <a:pt x="7986" y="10560"/>
                  </a:cubicBezTo>
                  <a:cubicBezTo>
                    <a:pt x="7867" y="10560"/>
                    <a:pt x="7743" y="10503"/>
                    <a:pt x="7660" y="10381"/>
                  </a:cubicBezTo>
                  <a:lnTo>
                    <a:pt x="6715" y="10381"/>
                  </a:lnTo>
                  <a:lnTo>
                    <a:pt x="6715" y="11477"/>
                  </a:lnTo>
                  <a:lnTo>
                    <a:pt x="5625" y="11477"/>
                  </a:lnTo>
                  <a:lnTo>
                    <a:pt x="5625" y="11658"/>
                  </a:lnTo>
                  <a:cubicBezTo>
                    <a:pt x="5625" y="11855"/>
                    <a:pt x="5465" y="12015"/>
                    <a:pt x="5268" y="12015"/>
                  </a:cubicBezTo>
                  <a:lnTo>
                    <a:pt x="4905" y="12015"/>
                  </a:lnTo>
                  <a:lnTo>
                    <a:pt x="4905" y="12378"/>
                  </a:lnTo>
                  <a:lnTo>
                    <a:pt x="5268" y="12378"/>
                  </a:lnTo>
                  <a:cubicBezTo>
                    <a:pt x="5602" y="12378"/>
                    <a:pt x="5885" y="12148"/>
                    <a:pt x="5965" y="11839"/>
                  </a:cubicBezTo>
                  <a:lnTo>
                    <a:pt x="7078" y="11839"/>
                  </a:lnTo>
                  <a:lnTo>
                    <a:pt x="7078" y="10744"/>
                  </a:lnTo>
                  <a:lnTo>
                    <a:pt x="7504" y="10744"/>
                  </a:lnTo>
                  <a:cubicBezTo>
                    <a:pt x="7640" y="10868"/>
                    <a:pt x="7806" y="10924"/>
                    <a:pt x="7969" y="10924"/>
                  </a:cubicBezTo>
                  <a:cubicBezTo>
                    <a:pt x="8348" y="10924"/>
                    <a:pt x="8719" y="10627"/>
                    <a:pt x="8711" y="10199"/>
                  </a:cubicBezTo>
                  <a:cubicBezTo>
                    <a:pt x="8719" y="9771"/>
                    <a:pt x="8348" y="9474"/>
                    <a:pt x="7969" y="9474"/>
                  </a:cubicBezTo>
                  <a:cubicBezTo>
                    <a:pt x="7806" y="9474"/>
                    <a:pt x="7640" y="9529"/>
                    <a:pt x="7504" y="9654"/>
                  </a:cubicBezTo>
                  <a:lnTo>
                    <a:pt x="7078" y="9654"/>
                  </a:lnTo>
                  <a:lnTo>
                    <a:pt x="7078" y="8559"/>
                  </a:lnTo>
                  <a:lnTo>
                    <a:pt x="6328" y="8559"/>
                  </a:lnTo>
                  <a:cubicBezTo>
                    <a:pt x="6380" y="8222"/>
                    <a:pt x="6344" y="7870"/>
                    <a:pt x="6224" y="7553"/>
                  </a:cubicBezTo>
                  <a:lnTo>
                    <a:pt x="7078" y="7553"/>
                  </a:lnTo>
                  <a:lnTo>
                    <a:pt x="7078" y="6457"/>
                  </a:lnTo>
                  <a:lnTo>
                    <a:pt x="7505" y="6457"/>
                  </a:lnTo>
                  <a:cubicBezTo>
                    <a:pt x="7641" y="6582"/>
                    <a:pt x="7806" y="6638"/>
                    <a:pt x="7970" y="6638"/>
                  </a:cubicBezTo>
                  <a:cubicBezTo>
                    <a:pt x="8348" y="6638"/>
                    <a:pt x="8720" y="6340"/>
                    <a:pt x="8711" y="5912"/>
                  </a:cubicBezTo>
                  <a:cubicBezTo>
                    <a:pt x="8720" y="5484"/>
                    <a:pt x="8348" y="5187"/>
                    <a:pt x="7970" y="5187"/>
                  </a:cubicBezTo>
                  <a:cubicBezTo>
                    <a:pt x="7806" y="5187"/>
                    <a:pt x="7641" y="5243"/>
                    <a:pt x="7505" y="5368"/>
                  </a:cubicBezTo>
                  <a:lnTo>
                    <a:pt x="7078" y="5368"/>
                  </a:lnTo>
                  <a:lnTo>
                    <a:pt x="7078" y="4272"/>
                  </a:lnTo>
                  <a:lnTo>
                    <a:pt x="6334" y="4272"/>
                  </a:lnTo>
                  <a:cubicBezTo>
                    <a:pt x="6380" y="3940"/>
                    <a:pt x="6339" y="3593"/>
                    <a:pt x="6218" y="3282"/>
                  </a:cubicBezTo>
                  <a:lnTo>
                    <a:pt x="7078" y="3282"/>
                  </a:lnTo>
                  <a:lnTo>
                    <a:pt x="7078" y="2186"/>
                  </a:lnTo>
                  <a:lnTo>
                    <a:pt x="7505" y="2186"/>
                  </a:lnTo>
                  <a:cubicBezTo>
                    <a:pt x="7641" y="2311"/>
                    <a:pt x="7806" y="2367"/>
                    <a:pt x="7970" y="2367"/>
                  </a:cubicBezTo>
                  <a:cubicBezTo>
                    <a:pt x="8348" y="2367"/>
                    <a:pt x="8720" y="2069"/>
                    <a:pt x="8711" y="1641"/>
                  </a:cubicBezTo>
                  <a:cubicBezTo>
                    <a:pt x="8720" y="1213"/>
                    <a:pt x="8348" y="916"/>
                    <a:pt x="7970" y="916"/>
                  </a:cubicBezTo>
                  <a:cubicBezTo>
                    <a:pt x="7806" y="916"/>
                    <a:pt x="7641" y="972"/>
                    <a:pt x="7505" y="1097"/>
                  </a:cubicBezTo>
                  <a:lnTo>
                    <a:pt x="7078" y="1097"/>
                  </a:lnTo>
                  <a:lnTo>
                    <a:pt x="7078" y="1"/>
                  </a:lnTo>
                  <a:lnTo>
                    <a:pt x="5625" y="1"/>
                  </a:lnTo>
                  <a:lnTo>
                    <a:pt x="5625" y="182"/>
                  </a:lnTo>
                  <a:cubicBezTo>
                    <a:pt x="5625" y="386"/>
                    <a:pt x="5460" y="552"/>
                    <a:pt x="5257" y="552"/>
                  </a:cubicBezTo>
                  <a:lnTo>
                    <a:pt x="3997" y="552"/>
                  </a:lnTo>
                  <a:lnTo>
                    <a:pt x="3997" y="915"/>
                  </a:lnTo>
                  <a:lnTo>
                    <a:pt x="5257" y="915"/>
                  </a:lnTo>
                  <a:cubicBezTo>
                    <a:pt x="5597" y="915"/>
                    <a:pt x="5886" y="681"/>
                    <a:pt x="5966" y="364"/>
                  </a:cubicBezTo>
                  <a:lnTo>
                    <a:pt x="6716" y="364"/>
                  </a:lnTo>
                  <a:lnTo>
                    <a:pt x="6716" y="1460"/>
                  </a:lnTo>
                  <a:lnTo>
                    <a:pt x="7660" y="1460"/>
                  </a:lnTo>
                  <a:cubicBezTo>
                    <a:pt x="7743" y="1337"/>
                    <a:pt x="7867" y="1280"/>
                    <a:pt x="7986" y="1280"/>
                  </a:cubicBezTo>
                  <a:cubicBezTo>
                    <a:pt x="8168" y="1280"/>
                    <a:pt x="8341" y="1411"/>
                    <a:pt x="8349" y="1641"/>
                  </a:cubicBezTo>
                  <a:cubicBezTo>
                    <a:pt x="8341" y="1872"/>
                    <a:pt x="8168" y="2002"/>
                    <a:pt x="7987" y="2002"/>
                  </a:cubicBezTo>
                  <a:cubicBezTo>
                    <a:pt x="7867" y="2002"/>
                    <a:pt x="7743" y="1945"/>
                    <a:pt x="7660" y="1822"/>
                  </a:cubicBezTo>
                  <a:lnTo>
                    <a:pt x="6716" y="1822"/>
                  </a:lnTo>
                  <a:lnTo>
                    <a:pt x="6716" y="2918"/>
                  </a:lnTo>
                  <a:lnTo>
                    <a:pt x="5625" y="2918"/>
                  </a:lnTo>
                  <a:lnTo>
                    <a:pt x="5625" y="3100"/>
                  </a:lnTo>
                  <a:cubicBezTo>
                    <a:pt x="5625" y="3297"/>
                    <a:pt x="5466" y="3458"/>
                    <a:pt x="5268" y="3458"/>
                  </a:cubicBezTo>
                  <a:lnTo>
                    <a:pt x="3440" y="3458"/>
                  </a:lnTo>
                  <a:cubicBezTo>
                    <a:pt x="3244" y="3458"/>
                    <a:pt x="3083" y="3297"/>
                    <a:pt x="3083" y="3100"/>
                  </a:cubicBezTo>
                  <a:lnTo>
                    <a:pt x="3083" y="2918"/>
                  </a:lnTo>
                  <a:lnTo>
                    <a:pt x="1994" y="2918"/>
                  </a:lnTo>
                  <a:lnTo>
                    <a:pt x="1994" y="1822"/>
                  </a:lnTo>
                  <a:lnTo>
                    <a:pt x="1060" y="1822"/>
                  </a:lnTo>
                  <a:cubicBezTo>
                    <a:pt x="977" y="1945"/>
                    <a:pt x="853" y="2002"/>
                    <a:pt x="733" y="2002"/>
                  </a:cubicBezTo>
                  <a:cubicBezTo>
                    <a:pt x="552" y="2002"/>
                    <a:pt x="379" y="1872"/>
                    <a:pt x="371" y="1641"/>
                  </a:cubicBezTo>
                  <a:cubicBezTo>
                    <a:pt x="379" y="1411"/>
                    <a:pt x="552" y="1280"/>
                    <a:pt x="734" y="1280"/>
                  </a:cubicBezTo>
                  <a:cubicBezTo>
                    <a:pt x="853" y="1280"/>
                    <a:pt x="977" y="1337"/>
                    <a:pt x="1060" y="1460"/>
                  </a:cubicBezTo>
                  <a:lnTo>
                    <a:pt x="1994" y="1460"/>
                  </a:lnTo>
                  <a:lnTo>
                    <a:pt x="1994" y="364"/>
                  </a:lnTo>
                  <a:lnTo>
                    <a:pt x="2743" y="364"/>
                  </a:lnTo>
                  <a:cubicBezTo>
                    <a:pt x="2844" y="740"/>
                    <a:pt x="3157" y="920"/>
                    <a:pt x="3526" y="920"/>
                  </a:cubicBezTo>
                  <a:cubicBezTo>
                    <a:pt x="3561" y="920"/>
                    <a:pt x="3597" y="919"/>
                    <a:pt x="3633" y="915"/>
                  </a:cubicBezTo>
                  <a:lnTo>
                    <a:pt x="3633" y="552"/>
                  </a:lnTo>
                  <a:lnTo>
                    <a:pt x="3453" y="552"/>
                  </a:lnTo>
                  <a:cubicBezTo>
                    <a:pt x="3249" y="552"/>
                    <a:pt x="3083" y="386"/>
                    <a:pt x="3083" y="182"/>
                  </a:cubicBezTo>
                  <a:lnTo>
                    <a:pt x="3083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58"/>
            <p:cNvSpPr/>
            <p:nvPr/>
          </p:nvSpPr>
          <p:spPr>
            <a:xfrm>
              <a:off x="6463356" y="3846832"/>
              <a:ext cx="13631" cy="13556"/>
            </a:xfrm>
            <a:custGeom>
              <a:rect b="b" l="l" r="r" t="t"/>
              <a:pathLst>
                <a:path extrusionOk="0" h="363" w="365">
                  <a:moveTo>
                    <a:pt x="1" y="0"/>
                  </a:moveTo>
                  <a:lnTo>
                    <a:pt x="1" y="363"/>
                  </a:lnTo>
                  <a:lnTo>
                    <a:pt x="364" y="36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58"/>
            <p:cNvSpPr/>
            <p:nvPr/>
          </p:nvSpPr>
          <p:spPr>
            <a:xfrm>
              <a:off x="6395351" y="3439099"/>
              <a:ext cx="13594" cy="13631"/>
            </a:xfrm>
            <a:custGeom>
              <a:rect b="b" l="l" r="r" t="t"/>
              <a:pathLst>
                <a:path extrusionOk="0" h="365" w="364">
                  <a:moveTo>
                    <a:pt x="0" y="1"/>
                  </a:moveTo>
                  <a:lnTo>
                    <a:pt x="0" y="364"/>
                  </a:lnTo>
                  <a:lnTo>
                    <a:pt x="364" y="364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58"/>
            <p:cNvSpPr/>
            <p:nvPr/>
          </p:nvSpPr>
          <p:spPr>
            <a:xfrm>
              <a:off x="6395351" y="3595052"/>
              <a:ext cx="13594" cy="13631"/>
            </a:xfrm>
            <a:custGeom>
              <a:rect b="b" l="l" r="r" t="t"/>
              <a:pathLst>
                <a:path extrusionOk="0" h="365" w="364">
                  <a:moveTo>
                    <a:pt x="0" y="1"/>
                  </a:moveTo>
                  <a:lnTo>
                    <a:pt x="0" y="364"/>
                  </a:lnTo>
                  <a:lnTo>
                    <a:pt x="364" y="364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58"/>
            <p:cNvSpPr/>
            <p:nvPr/>
          </p:nvSpPr>
          <p:spPr>
            <a:xfrm>
              <a:off x="6395351" y="3757839"/>
              <a:ext cx="13594" cy="13556"/>
            </a:xfrm>
            <a:custGeom>
              <a:rect b="b" l="l" r="r" t="t"/>
              <a:pathLst>
                <a:path extrusionOk="0" h="363" w="364">
                  <a:moveTo>
                    <a:pt x="0" y="0"/>
                  </a:moveTo>
                  <a:lnTo>
                    <a:pt x="0" y="363"/>
                  </a:lnTo>
                  <a:lnTo>
                    <a:pt x="364" y="363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58"/>
            <p:cNvSpPr/>
            <p:nvPr/>
          </p:nvSpPr>
          <p:spPr>
            <a:xfrm>
              <a:off x="6395351" y="3466212"/>
              <a:ext cx="13594" cy="13594"/>
            </a:xfrm>
            <a:custGeom>
              <a:rect b="b" l="l" r="r" t="t"/>
              <a:pathLst>
                <a:path extrusionOk="0" h="364" w="364">
                  <a:moveTo>
                    <a:pt x="0" y="1"/>
                  </a:moveTo>
                  <a:lnTo>
                    <a:pt x="0" y="364"/>
                  </a:lnTo>
                  <a:lnTo>
                    <a:pt x="364" y="364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58"/>
            <p:cNvSpPr/>
            <p:nvPr/>
          </p:nvSpPr>
          <p:spPr>
            <a:xfrm>
              <a:off x="6619234" y="3520362"/>
              <a:ext cx="40743" cy="40706"/>
            </a:xfrm>
            <a:custGeom>
              <a:rect b="b" l="l" r="r" t="t"/>
              <a:pathLst>
                <a:path extrusionOk="0" h="1090" w="1091">
                  <a:moveTo>
                    <a:pt x="364" y="0"/>
                  </a:moveTo>
                  <a:lnTo>
                    <a:pt x="364" y="364"/>
                  </a:lnTo>
                  <a:lnTo>
                    <a:pt x="1" y="364"/>
                  </a:lnTo>
                  <a:lnTo>
                    <a:pt x="1" y="727"/>
                  </a:lnTo>
                  <a:lnTo>
                    <a:pt x="364" y="727"/>
                  </a:lnTo>
                  <a:lnTo>
                    <a:pt x="364" y="1090"/>
                  </a:lnTo>
                  <a:lnTo>
                    <a:pt x="727" y="1090"/>
                  </a:lnTo>
                  <a:lnTo>
                    <a:pt x="727" y="727"/>
                  </a:lnTo>
                  <a:lnTo>
                    <a:pt x="1090" y="727"/>
                  </a:lnTo>
                  <a:lnTo>
                    <a:pt x="1090" y="364"/>
                  </a:lnTo>
                  <a:lnTo>
                    <a:pt x="727" y="364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58"/>
            <p:cNvSpPr/>
            <p:nvPr/>
          </p:nvSpPr>
          <p:spPr>
            <a:xfrm>
              <a:off x="6673272" y="3493249"/>
              <a:ext cx="13556" cy="13594"/>
            </a:xfrm>
            <a:custGeom>
              <a:rect b="b" l="l" r="r" t="t"/>
              <a:pathLst>
                <a:path extrusionOk="0" h="364" w="363">
                  <a:moveTo>
                    <a:pt x="0" y="0"/>
                  </a:moveTo>
                  <a:lnTo>
                    <a:pt x="0" y="364"/>
                  </a:lnTo>
                  <a:lnTo>
                    <a:pt x="363" y="364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58"/>
            <p:cNvSpPr/>
            <p:nvPr/>
          </p:nvSpPr>
          <p:spPr>
            <a:xfrm>
              <a:off x="6673272" y="3574550"/>
              <a:ext cx="13556" cy="13631"/>
            </a:xfrm>
            <a:custGeom>
              <a:rect b="b" l="l" r="r" t="t"/>
              <a:pathLst>
                <a:path extrusionOk="0" h="365" w="363">
                  <a:moveTo>
                    <a:pt x="0" y="1"/>
                  </a:moveTo>
                  <a:lnTo>
                    <a:pt x="0" y="364"/>
                  </a:lnTo>
                  <a:lnTo>
                    <a:pt x="363" y="364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58"/>
            <p:cNvSpPr/>
            <p:nvPr/>
          </p:nvSpPr>
          <p:spPr>
            <a:xfrm>
              <a:off x="6280179" y="3683223"/>
              <a:ext cx="40706" cy="40743"/>
            </a:xfrm>
            <a:custGeom>
              <a:rect b="b" l="l" r="r" t="t"/>
              <a:pathLst>
                <a:path extrusionOk="0" h="1091" w="1090">
                  <a:moveTo>
                    <a:pt x="364" y="1"/>
                  </a:moveTo>
                  <a:lnTo>
                    <a:pt x="364" y="363"/>
                  </a:lnTo>
                  <a:lnTo>
                    <a:pt x="1" y="363"/>
                  </a:lnTo>
                  <a:lnTo>
                    <a:pt x="1" y="727"/>
                  </a:lnTo>
                  <a:lnTo>
                    <a:pt x="364" y="727"/>
                  </a:lnTo>
                  <a:lnTo>
                    <a:pt x="364" y="1090"/>
                  </a:lnTo>
                  <a:lnTo>
                    <a:pt x="726" y="1090"/>
                  </a:lnTo>
                  <a:lnTo>
                    <a:pt x="726" y="727"/>
                  </a:lnTo>
                  <a:lnTo>
                    <a:pt x="1090" y="727"/>
                  </a:lnTo>
                  <a:lnTo>
                    <a:pt x="1090" y="363"/>
                  </a:lnTo>
                  <a:lnTo>
                    <a:pt x="726" y="363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58"/>
            <p:cNvSpPr/>
            <p:nvPr/>
          </p:nvSpPr>
          <p:spPr>
            <a:xfrm>
              <a:off x="6253290" y="3656074"/>
              <a:ext cx="13594" cy="13631"/>
            </a:xfrm>
            <a:custGeom>
              <a:rect b="b" l="l" r="r" t="t"/>
              <a:pathLst>
                <a:path extrusionOk="0" h="365" w="364">
                  <a:moveTo>
                    <a:pt x="1" y="1"/>
                  </a:moveTo>
                  <a:lnTo>
                    <a:pt x="1" y="364"/>
                  </a:lnTo>
                  <a:lnTo>
                    <a:pt x="363" y="364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58"/>
            <p:cNvSpPr/>
            <p:nvPr/>
          </p:nvSpPr>
          <p:spPr>
            <a:xfrm>
              <a:off x="6253290" y="3737448"/>
              <a:ext cx="13594" cy="13556"/>
            </a:xfrm>
            <a:custGeom>
              <a:rect b="b" l="l" r="r" t="t"/>
              <a:pathLst>
                <a:path extrusionOk="0" h="363" w="364">
                  <a:moveTo>
                    <a:pt x="1" y="1"/>
                  </a:moveTo>
                  <a:lnTo>
                    <a:pt x="1" y="363"/>
                  </a:lnTo>
                  <a:lnTo>
                    <a:pt x="363" y="363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9"/>
          <p:cNvSpPr txBox="1"/>
          <p:nvPr>
            <p:ph type="title"/>
          </p:nvPr>
        </p:nvSpPr>
        <p:spPr>
          <a:xfrm>
            <a:off x="3209525" y="1120150"/>
            <a:ext cx="54375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Preguntas que los pacientes deben hacer antes de la cirugía:</a:t>
            </a:r>
            <a:endParaRPr sz="2800"/>
          </a:p>
        </p:txBody>
      </p:sp>
      <p:sp>
        <p:nvSpPr>
          <p:cNvPr id="1165" name="Google Shape;1165;p59"/>
          <p:cNvSpPr txBox="1"/>
          <p:nvPr>
            <p:ph idx="1" type="subTitle"/>
          </p:nvPr>
        </p:nvSpPr>
        <p:spPr>
          <a:xfrm>
            <a:off x="3688500" y="2215975"/>
            <a:ext cx="4740300" cy="23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¿Por qué es necesaria la cirugía?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¿Cuáles son las alternativas a la cirugía?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O es esta mi mejor opción?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¿Cuáles son los beneficios de la cirugía?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¿Cuáles son los riesgos de la cirugía?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¿Es importante obtener una segunda opinión?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¿Cómo será mi recuperación?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¿Cuál es el costo de la cirugía?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grpSp>
        <p:nvGrpSpPr>
          <p:cNvPr id="1166" name="Google Shape;1166;p59"/>
          <p:cNvGrpSpPr/>
          <p:nvPr/>
        </p:nvGrpSpPr>
        <p:grpSpPr>
          <a:xfrm>
            <a:off x="4962527" y="746645"/>
            <a:ext cx="2192241" cy="499102"/>
            <a:chOff x="6678158" y="372830"/>
            <a:chExt cx="2192241" cy="499102"/>
          </a:xfrm>
        </p:grpSpPr>
        <p:sp>
          <p:nvSpPr>
            <p:cNvPr id="1167" name="Google Shape;1167;p59"/>
            <p:cNvSpPr/>
            <p:nvPr/>
          </p:nvSpPr>
          <p:spPr>
            <a:xfrm rot="6408312">
              <a:off x="8562447" y="406609"/>
              <a:ext cx="274172" cy="274172"/>
            </a:xfrm>
            <a:custGeom>
              <a:rect b="b" l="l" r="r" t="t"/>
              <a:pathLst>
                <a:path extrusionOk="0" h="4064" w="4064">
                  <a:moveTo>
                    <a:pt x="2032" y="1"/>
                  </a:moveTo>
                  <a:cubicBezTo>
                    <a:pt x="911" y="1"/>
                    <a:pt x="1" y="910"/>
                    <a:pt x="1" y="2032"/>
                  </a:cubicBezTo>
                  <a:cubicBezTo>
                    <a:pt x="1" y="3153"/>
                    <a:pt x="911" y="4063"/>
                    <a:pt x="2032" y="4063"/>
                  </a:cubicBezTo>
                  <a:cubicBezTo>
                    <a:pt x="3154" y="4063"/>
                    <a:pt x="4063" y="3153"/>
                    <a:pt x="4063" y="2032"/>
                  </a:cubicBezTo>
                  <a:cubicBezTo>
                    <a:pt x="4063" y="910"/>
                    <a:pt x="3154" y="1"/>
                    <a:pt x="2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59"/>
            <p:cNvSpPr/>
            <p:nvPr/>
          </p:nvSpPr>
          <p:spPr>
            <a:xfrm rot="6408312">
              <a:off x="8268601" y="449140"/>
              <a:ext cx="205562" cy="205629"/>
            </a:xfrm>
            <a:custGeom>
              <a:rect b="b" l="l" r="r" t="t"/>
              <a:pathLst>
                <a:path extrusionOk="0" h="3048" w="3047">
                  <a:moveTo>
                    <a:pt x="1523" y="1"/>
                  </a:moveTo>
                  <a:cubicBezTo>
                    <a:pt x="682" y="1"/>
                    <a:pt x="0" y="683"/>
                    <a:pt x="0" y="1524"/>
                  </a:cubicBezTo>
                  <a:cubicBezTo>
                    <a:pt x="0" y="2365"/>
                    <a:pt x="682" y="3047"/>
                    <a:pt x="1523" y="3047"/>
                  </a:cubicBezTo>
                  <a:cubicBezTo>
                    <a:pt x="2365" y="3047"/>
                    <a:pt x="3046" y="2365"/>
                    <a:pt x="3046" y="1524"/>
                  </a:cubicBezTo>
                  <a:cubicBezTo>
                    <a:pt x="3046" y="683"/>
                    <a:pt x="2365" y="1"/>
                    <a:pt x="1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59"/>
            <p:cNvSpPr/>
            <p:nvPr/>
          </p:nvSpPr>
          <p:spPr>
            <a:xfrm rot="6408312">
              <a:off x="7985130" y="531721"/>
              <a:ext cx="205629" cy="205629"/>
            </a:xfrm>
            <a:custGeom>
              <a:rect b="b" l="l" r="r" t="t"/>
              <a:pathLst>
                <a:path extrusionOk="0" h="3048" w="3048">
                  <a:moveTo>
                    <a:pt x="1524" y="1"/>
                  </a:moveTo>
                  <a:cubicBezTo>
                    <a:pt x="683" y="1"/>
                    <a:pt x="1" y="682"/>
                    <a:pt x="1" y="1524"/>
                  </a:cubicBezTo>
                  <a:cubicBezTo>
                    <a:pt x="1" y="2365"/>
                    <a:pt x="683" y="3047"/>
                    <a:pt x="1524" y="3047"/>
                  </a:cubicBezTo>
                  <a:cubicBezTo>
                    <a:pt x="2365" y="3047"/>
                    <a:pt x="3047" y="2365"/>
                    <a:pt x="3047" y="1524"/>
                  </a:cubicBezTo>
                  <a:cubicBezTo>
                    <a:pt x="3047" y="682"/>
                    <a:pt x="2365" y="1"/>
                    <a:pt x="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59"/>
            <p:cNvSpPr/>
            <p:nvPr/>
          </p:nvSpPr>
          <p:spPr>
            <a:xfrm rot="6408312">
              <a:off x="7729065" y="646532"/>
              <a:ext cx="159889" cy="159889"/>
            </a:xfrm>
            <a:custGeom>
              <a:rect b="b" l="l" r="r" t="t"/>
              <a:pathLst>
                <a:path extrusionOk="0" h="2370" w="2370">
                  <a:moveTo>
                    <a:pt x="1184" y="0"/>
                  </a:moveTo>
                  <a:cubicBezTo>
                    <a:pt x="530" y="0"/>
                    <a:pt x="0" y="531"/>
                    <a:pt x="0" y="1186"/>
                  </a:cubicBezTo>
                  <a:cubicBezTo>
                    <a:pt x="0" y="1840"/>
                    <a:pt x="530" y="2370"/>
                    <a:pt x="1184" y="2370"/>
                  </a:cubicBezTo>
                  <a:cubicBezTo>
                    <a:pt x="1839" y="2370"/>
                    <a:pt x="2369" y="1840"/>
                    <a:pt x="2369" y="1186"/>
                  </a:cubicBezTo>
                  <a:cubicBezTo>
                    <a:pt x="2369" y="531"/>
                    <a:pt x="1839" y="0"/>
                    <a:pt x="1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59"/>
            <p:cNvSpPr/>
            <p:nvPr/>
          </p:nvSpPr>
          <p:spPr>
            <a:xfrm rot="6408312">
              <a:off x="7496823" y="692236"/>
              <a:ext cx="160024" cy="159956"/>
            </a:xfrm>
            <a:custGeom>
              <a:rect b="b" l="l" r="r" t="t"/>
              <a:pathLst>
                <a:path extrusionOk="0" h="2371" w="2372">
                  <a:moveTo>
                    <a:pt x="1186" y="0"/>
                  </a:moveTo>
                  <a:cubicBezTo>
                    <a:pt x="532" y="0"/>
                    <a:pt x="1" y="531"/>
                    <a:pt x="1" y="1185"/>
                  </a:cubicBezTo>
                  <a:cubicBezTo>
                    <a:pt x="1" y="1840"/>
                    <a:pt x="532" y="2371"/>
                    <a:pt x="1186" y="2371"/>
                  </a:cubicBezTo>
                  <a:cubicBezTo>
                    <a:pt x="1840" y="2371"/>
                    <a:pt x="2371" y="1840"/>
                    <a:pt x="2371" y="1185"/>
                  </a:cubicBezTo>
                  <a:cubicBezTo>
                    <a:pt x="2371" y="531"/>
                    <a:pt x="1840" y="0"/>
                    <a:pt x="1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59"/>
            <p:cNvSpPr/>
            <p:nvPr/>
          </p:nvSpPr>
          <p:spPr>
            <a:xfrm rot="6408312">
              <a:off x="7280398" y="726321"/>
              <a:ext cx="114351" cy="114216"/>
            </a:xfrm>
            <a:custGeom>
              <a:rect b="b" l="l" r="r" t="t"/>
              <a:pathLst>
                <a:path extrusionOk="0" h="1693" w="1695">
                  <a:moveTo>
                    <a:pt x="848" y="1"/>
                  </a:moveTo>
                  <a:cubicBezTo>
                    <a:pt x="380" y="1"/>
                    <a:pt x="1" y="379"/>
                    <a:pt x="1" y="847"/>
                  </a:cubicBezTo>
                  <a:cubicBezTo>
                    <a:pt x="1" y="1314"/>
                    <a:pt x="380" y="1693"/>
                    <a:pt x="848" y="1693"/>
                  </a:cubicBezTo>
                  <a:cubicBezTo>
                    <a:pt x="1315" y="1693"/>
                    <a:pt x="1694" y="1314"/>
                    <a:pt x="1694" y="847"/>
                  </a:cubicBezTo>
                  <a:cubicBezTo>
                    <a:pt x="1694" y="379"/>
                    <a:pt x="1315" y="1"/>
                    <a:pt x="8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59"/>
            <p:cNvSpPr/>
            <p:nvPr/>
          </p:nvSpPr>
          <p:spPr>
            <a:xfrm rot="6408312">
              <a:off x="7080766" y="689733"/>
              <a:ext cx="114283" cy="114216"/>
            </a:xfrm>
            <a:custGeom>
              <a:rect b="b" l="l" r="r" t="t"/>
              <a:pathLst>
                <a:path extrusionOk="0" h="1693" w="1694">
                  <a:moveTo>
                    <a:pt x="847" y="0"/>
                  </a:moveTo>
                  <a:cubicBezTo>
                    <a:pt x="379" y="0"/>
                    <a:pt x="1" y="378"/>
                    <a:pt x="1" y="846"/>
                  </a:cubicBezTo>
                  <a:cubicBezTo>
                    <a:pt x="1" y="1313"/>
                    <a:pt x="379" y="1692"/>
                    <a:pt x="847" y="1692"/>
                  </a:cubicBezTo>
                  <a:cubicBezTo>
                    <a:pt x="1315" y="1692"/>
                    <a:pt x="1693" y="1313"/>
                    <a:pt x="1693" y="846"/>
                  </a:cubicBezTo>
                  <a:cubicBezTo>
                    <a:pt x="1693" y="378"/>
                    <a:pt x="1315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59"/>
            <p:cNvSpPr/>
            <p:nvPr/>
          </p:nvSpPr>
          <p:spPr>
            <a:xfrm rot="6408312">
              <a:off x="6876426" y="617402"/>
              <a:ext cx="114216" cy="114216"/>
            </a:xfrm>
            <a:custGeom>
              <a:rect b="b" l="l" r="r" t="t"/>
              <a:pathLst>
                <a:path extrusionOk="0" h="1693" w="1693">
                  <a:moveTo>
                    <a:pt x="847" y="0"/>
                  </a:moveTo>
                  <a:cubicBezTo>
                    <a:pt x="380" y="0"/>
                    <a:pt x="1" y="379"/>
                    <a:pt x="1" y="847"/>
                  </a:cubicBezTo>
                  <a:cubicBezTo>
                    <a:pt x="1" y="1313"/>
                    <a:pt x="380" y="1693"/>
                    <a:pt x="847" y="1693"/>
                  </a:cubicBezTo>
                  <a:cubicBezTo>
                    <a:pt x="1314" y="1693"/>
                    <a:pt x="1693" y="1313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59"/>
            <p:cNvSpPr/>
            <p:nvPr/>
          </p:nvSpPr>
          <p:spPr>
            <a:xfrm rot="6408312">
              <a:off x="6692239" y="512736"/>
              <a:ext cx="114283" cy="114283"/>
            </a:xfrm>
            <a:custGeom>
              <a:rect b="b" l="l" r="r" t="t"/>
              <a:pathLst>
                <a:path extrusionOk="0" h="1694" w="1694">
                  <a:moveTo>
                    <a:pt x="847" y="0"/>
                  </a:moveTo>
                  <a:cubicBezTo>
                    <a:pt x="379" y="0"/>
                    <a:pt x="1" y="379"/>
                    <a:pt x="1" y="847"/>
                  </a:cubicBezTo>
                  <a:cubicBezTo>
                    <a:pt x="1" y="1314"/>
                    <a:pt x="379" y="1693"/>
                    <a:pt x="847" y="1693"/>
                  </a:cubicBezTo>
                  <a:cubicBezTo>
                    <a:pt x="1314" y="1693"/>
                    <a:pt x="1693" y="1314"/>
                    <a:pt x="1693" y="847"/>
                  </a:cubicBezTo>
                  <a:cubicBezTo>
                    <a:pt x="1693" y="379"/>
                    <a:pt x="1314" y="0"/>
                    <a:pt x="8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6" name="Google Shape;1176;p59"/>
          <p:cNvSpPr/>
          <p:nvPr/>
        </p:nvSpPr>
        <p:spPr>
          <a:xfrm flipH="1">
            <a:off x="443265" y="1798292"/>
            <a:ext cx="311367" cy="108223"/>
          </a:xfrm>
          <a:custGeom>
            <a:rect b="b" l="l" r="r" t="t"/>
            <a:pathLst>
              <a:path extrusionOk="0" h="3807" w="10954">
                <a:moveTo>
                  <a:pt x="0" y="0"/>
                </a:moveTo>
                <a:lnTo>
                  <a:pt x="0" y="619"/>
                </a:lnTo>
                <a:cubicBezTo>
                  <a:pt x="0" y="1429"/>
                  <a:pt x="536" y="2250"/>
                  <a:pt x="1619" y="2869"/>
                </a:cubicBezTo>
                <a:cubicBezTo>
                  <a:pt x="2274" y="3250"/>
                  <a:pt x="3048" y="3512"/>
                  <a:pt x="3870" y="3667"/>
                </a:cubicBezTo>
                <a:cubicBezTo>
                  <a:pt x="4395" y="3760"/>
                  <a:pt x="4940" y="3807"/>
                  <a:pt x="5484" y="3807"/>
                </a:cubicBezTo>
                <a:cubicBezTo>
                  <a:pt x="6890" y="3807"/>
                  <a:pt x="8294" y="3496"/>
                  <a:pt x="9359" y="2869"/>
                </a:cubicBezTo>
                <a:cubicBezTo>
                  <a:pt x="9656" y="2703"/>
                  <a:pt x="9918" y="2512"/>
                  <a:pt x="10132" y="2310"/>
                </a:cubicBezTo>
                <a:cubicBezTo>
                  <a:pt x="10680" y="1810"/>
                  <a:pt x="10954" y="1226"/>
                  <a:pt x="10954" y="643"/>
                </a:cubicBezTo>
                <a:lnTo>
                  <a:pt x="10954" y="36"/>
                </a:lnTo>
                <a:cubicBezTo>
                  <a:pt x="10954" y="619"/>
                  <a:pt x="10680" y="1191"/>
                  <a:pt x="10132" y="1703"/>
                </a:cubicBezTo>
                <a:cubicBezTo>
                  <a:pt x="9918" y="1905"/>
                  <a:pt x="9656" y="2084"/>
                  <a:pt x="9359" y="2262"/>
                </a:cubicBezTo>
                <a:cubicBezTo>
                  <a:pt x="8296" y="2879"/>
                  <a:pt x="6893" y="3188"/>
                  <a:pt x="5489" y="3188"/>
                </a:cubicBezTo>
                <a:cubicBezTo>
                  <a:pt x="4943" y="3188"/>
                  <a:pt x="4396" y="3141"/>
                  <a:pt x="3870" y="3048"/>
                </a:cubicBezTo>
                <a:cubicBezTo>
                  <a:pt x="3048" y="2905"/>
                  <a:pt x="2274" y="2643"/>
                  <a:pt x="1619" y="2262"/>
                </a:cubicBezTo>
                <a:cubicBezTo>
                  <a:pt x="536" y="1631"/>
                  <a:pt x="0" y="822"/>
                  <a:pt x="0" y="0"/>
                </a:cubicBezTo>
                <a:close/>
              </a:path>
            </a:pathLst>
          </a:custGeom>
          <a:solidFill>
            <a:srgbClr val="A090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Google Shape;1177;p59"/>
          <p:cNvSpPr/>
          <p:nvPr/>
        </p:nvSpPr>
        <p:spPr>
          <a:xfrm flipH="1">
            <a:off x="428029" y="1708578"/>
            <a:ext cx="341839" cy="180429"/>
          </a:xfrm>
          <a:custGeom>
            <a:rect b="b" l="l" r="r" t="t"/>
            <a:pathLst>
              <a:path extrusionOk="0" h="6347" w="12026">
                <a:moveTo>
                  <a:pt x="5997" y="1"/>
                </a:moveTo>
                <a:cubicBezTo>
                  <a:pt x="4596" y="1"/>
                  <a:pt x="3197" y="310"/>
                  <a:pt x="2132" y="930"/>
                </a:cubicBezTo>
                <a:cubicBezTo>
                  <a:pt x="0" y="2168"/>
                  <a:pt x="12" y="4180"/>
                  <a:pt x="2155" y="5418"/>
                </a:cubicBezTo>
                <a:cubicBezTo>
                  <a:pt x="3227" y="6037"/>
                  <a:pt x="4629" y="6347"/>
                  <a:pt x="6029" y="6347"/>
                </a:cubicBezTo>
                <a:cubicBezTo>
                  <a:pt x="7430" y="6347"/>
                  <a:pt x="8829" y="6037"/>
                  <a:pt x="9895" y="5418"/>
                </a:cubicBezTo>
                <a:cubicBezTo>
                  <a:pt x="12026" y="4180"/>
                  <a:pt x="12014" y="2168"/>
                  <a:pt x="9871" y="930"/>
                </a:cubicBezTo>
                <a:cubicBezTo>
                  <a:pt x="8799" y="310"/>
                  <a:pt x="7397" y="1"/>
                  <a:pt x="5997" y="1"/>
                </a:cubicBezTo>
                <a:close/>
              </a:path>
            </a:pathLst>
          </a:custGeom>
          <a:solidFill>
            <a:srgbClr val="ECD2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59"/>
          <p:cNvSpPr/>
          <p:nvPr/>
        </p:nvSpPr>
        <p:spPr>
          <a:xfrm flipH="1">
            <a:off x="484877" y="1789480"/>
            <a:ext cx="228139" cy="79199"/>
          </a:xfrm>
          <a:custGeom>
            <a:rect b="b" l="l" r="r" t="t"/>
            <a:pathLst>
              <a:path extrusionOk="0" h="2786" w="8026">
                <a:moveTo>
                  <a:pt x="1" y="0"/>
                </a:moveTo>
                <a:lnTo>
                  <a:pt x="1" y="453"/>
                </a:lnTo>
                <a:cubicBezTo>
                  <a:pt x="1" y="1048"/>
                  <a:pt x="394" y="1655"/>
                  <a:pt x="1191" y="2108"/>
                </a:cubicBezTo>
                <a:cubicBezTo>
                  <a:pt x="1668" y="2382"/>
                  <a:pt x="2227" y="2572"/>
                  <a:pt x="2834" y="2679"/>
                </a:cubicBezTo>
                <a:cubicBezTo>
                  <a:pt x="3226" y="2750"/>
                  <a:pt x="3632" y="2786"/>
                  <a:pt x="4036" y="2786"/>
                </a:cubicBezTo>
                <a:cubicBezTo>
                  <a:pt x="5058" y="2786"/>
                  <a:pt x="6074" y="2560"/>
                  <a:pt x="6859" y="2108"/>
                </a:cubicBezTo>
                <a:cubicBezTo>
                  <a:pt x="7073" y="1977"/>
                  <a:pt x="7264" y="1846"/>
                  <a:pt x="7418" y="1691"/>
                </a:cubicBezTo>
                <a:cubicBezTo>
                  <a:pt x="7811" y="1322"/>
                  <a:pt x="8014" y="893"/>
                  <a:pt x="8014" y="477"/>
                </a:cubicBezTo>
                <a:lnTo>
                  <a:pt x="8026" y="24"/>
                </a:lnTo>
                <a:lnTo>
                  <a:pt x="8026" y="24"/>
                </a:lnTo>
                <a:cubicBezTo>
                  <a:pt x="8014" y="453"/>
                  <a:pt x="7823" y="870"/>
                  <a:pt x="7418" y="1251"/>
                </a:cubicBezTo>
                <a:cubicBezTo>
                  <a:pt x="7264" y="1393"/>
                  <a:pt x="7073" y="1524"/>
                  <a:pt x="6859" y="1655"/>
                </a:cubicBezTo>
                <a:cubicBezTo>
                  <a:pt x="6083" y="2107"/>
                  <a:pt x="5062" y="2333"/>
                  <a:pt x="4038" y="2333"/>
                </a:cubicBezTo>
                <a:cubicBezTo>
                  <a:pt x="3633" y="2333"/>
                  <a:pt x="3226" y="2298"/>
                  <a:pt x="2834" y="2227"/>
                </a:cubicBezTo>
                <a:cubicBezTo>
                  <a:pt x="2239" y="2120"/>
                  <a:pt x="1668" y="1929"/>
                  <a:pt x="1191" y="1655"/>
                </a:cubicBezTo>
                <a:cubicBezTo>
                  <a:pt x="394" y="1203"/>
                  <a:pt x="1" y="596"/>
                  <a:pt x="1" y="0"/>
                </a:cubicBezTo>
                <a:close/>
              </a:path>
            </a:pathLst>
          </a:custGeom>
          <a:solidFill>
            <a:srgbClr val="3846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59"/>
          <p:cNvSpPr/>
          <p:nvPr/>
        </p:nvSpPr>
        <p:spPr>
          <a:xfrm flipH="1">
            <a:off x="473706" y="1723814"/>
            <a:ext cx="250481" cy="132046"/>
          </a:xfrm>
          <a:custGeom>
            <a:rect b="b" l="l" r="r" t="t"/>
            <a:pathLst>
              <a:path extrusionOk="0" h="4645" w="8812">
                <a:moveTo>
                  <a:pt x="4390" y="1"/>
                </a:moveTo>
                <a:cubicBezTo>
                  <a:pt x="3364" y="1"/>
                  <a:pt x="2340" y="227"/>
                  <a:pt x="1561" y="679"/>
                </a:cubicBezTo>
                <a:cubicBezTo>
                  <a:pt x="1" y="1596"/>
                  <a:pt x="13" y="3061"/>
                  <a:pt x="1584" y="3965"/>
                </a:cubicBezTo>
                <a:cubicBezTo>
                  <a:pt x="2370" y="4418"/>
                  <a:pt x="3397" y="4644"/>
                  <a:pt x="4422" y="4644"/>
                </a:cubicBezTo>
                <a:cubicBezTo>
                  <a:pt x="5448" y="4644"/>
                  <a:pt x="6472" y="4418"/>
                  <a:pt x="7252" y="3965"/>
                </a:cubicBezTo>
                <a:cubicBezTo>
                  <a:pt x="8811" y="3061"/>
                  <a:pt x="8800" y="1596"/>
                  <a:pt x="7228" y="679"/>
                </a:cubicBezTo>
                <a:cubicBezTo>
                  <a:pt x="6442" y="227"/>
                  <a:pt x="5415" y="1"/>
                  <a:pt x="4390" y="1"/>
                </a:cubicBezTo>
                <a:close/>
              </a:path>
            </a:pathLst>
          </a:custGeom>
          <a:solidFill>
            <a:srgbClr val="1829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59"/>
          <p:cNvSpPr/>
          <p:nvPr/>
        </p:nvSpPr>
        <p:spPr>
          <a:xfrm flipH="1">
            <a:off x="484877" y="1769837"/>
            <a:ext cx="228139" cy="79227"/>
          </a:xfrm>
          <a:custGeom>
            <a:rect b="b" l="l" r="r" t="t"/>
            <a:pathLst>
              <a:path extrusionOk="0" h="2787" w="8026">
                <a:moveTo>
                  <a:pt x="1" y="1"/>
                </a:moveTo>
                <a:lnTo>
                  <a:pt x="1" y="453"/>
                </a:lnTo>
                <a:cubicBezTo>
                  <a:pt x="1" y="1049"/>
                  <a:pt x="394" y="1644"/>
                  <a:pt x="1191" y="2108"/>
                </a:cubicBezTo>
                <a:cubicBezTo>
                  <a:pt x="1668" y="2382"/>
                  <a:pt x="2227" y="2573"/>
                  <a:pt x="2834" y="2680"/>
                </a:cubicBezTo>
                <a:cubicBezTo>
                  <a:pt x="3226" y="2751"/>
                  <a:pt x="3632" y="2786"/>
                  <a:pt x="4036" y="2786"/>
                </a:cubicBezTo>
                <a:cubicBezTo>
                  <a:pt x="5058" y="2786"/>
                  <a:pt x="6074" y="2560"/>
                  <a:pt x="6859" y="2108"/>
                </a:cubicBezTo>
                <a:cubicBezTo>
                  <a:pt x="7073" y="1977"/>
                  <a:pt x="7264" y="1834"/>
                  <a:pt x="7418" y="1692"/>
                </a:cubicBezTo>
                <a:cubicBezTo>
                  <a:pt x="7811" y="1322"/>
                  <a:pt x="8014" y="894"/>
                  <a:pt x="8014" y="477"/>
                </a:cubicBezTo>
                <a:lnTo>
                  <a:pt x="8026" y="25"/>
                </a:lnTo>
                <a:lnTo>
                  <a:pt x="8026" y="25"/>
                </a:lnTo>
                <a:cubicBezTo>
                  <a:pt x="8014" y="441"/>
                  <a:pt x="7823" y="870"/>
                  <a:pt x="7418" y="1239"/>
                </a:cubicBezTo>
                <a:cubicBezTo>
                  <a:pt x="7264" y="1394"/>
                  <a:pt x="7073" y="1525"/>
                  <a:pt x="6859" y="1656"/>
                </a:cubicBezTo>
                <a:cubicBezTo>
                  <a:pt x="6083" y="2108"/>
                  <a:pt x="5062" y="2334"/>
                  <a:pt x="4038" y="2334"/>
                </a:cubicBezTo>
                <a:cubicBezTo>
                  <a:pt x="3633" y="2334"/>
                  <a:pt x="3226" y="2298"/>
                  <a:pt x="2834" y="2227"/>
                </a:cubicBezTo>
                <a:cubicBezTo>
                  <a:pt x="2239" y="2120"/>
                  <a:pt x="1668" y="1930"/>
                  <a:pt x="1191" y="1656"/>
                </a:cubicBezTo>
                <a:cubicBezTo>
                  <a:pt x="394" y="1203"/>
                  <a:pt x="1" y="596"/>
                  <a:pt x="1" y="1"/>
                </a:cubicBezTo>
                <a:close/>
              </a:path>
            </a:pathLst>
          </a:custGeom>
          <a:solidFill>
            <a:srgbClr val="3846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59"/>
          <p:cNvSpPr/>
          <p:nvPr/>
        </p:nvSpPr>
        <p:spPr>
          <a:xfrm flipH="1">
            <a:off x="473706" y="1704200"/>
            <a:ext cx="250481" cy="132017"/>
          </a:xfrm>
          <a:custGeom>
            <a:rect b="b" l="l" r="r" t="t"/>
            <a:pathLst>
              <a:path extrusionOk="0" h="4644" w="8812">
                <a:moveTo>
                  <a:pt x="4390" y="0"/>
                </a:moveTo>
                <a:cubicBezTo>
                  <a:pt x="3364" y="0"/>
                  <a:pt x="2340" y="226"/>
                  <a:pt x="1561" y="679"/>
                </a:cubicBezTo>
                <a:cubicBezTo>
                  <a:pt x="1" y="1584"/>
                  <a:pt x="13" y="3060"/>
                  <a:pt x="1584" y="3965"/>
                </a:cubicBezTo>
                <a:cubicBezTo>
                  <a:pt x="2370" y="4417"/>
                  <a:pt x="3397" y="4643"/>
                  <a:pt x="4422" y="4643"/>
                </a:cubicBezTo>
                <a:cubicBezTo>
                  <a:pt x="5448" y="4643"/>
                  <a:pt x="6472" y="4417"/>
                  <a:pt x="7252" y="3965"/>
                </a:cubicBezTo>
                <a:cubicBezTo>
                  <a:pt x="8811" y="3060"/>
                  <a:pt x="8800" y="1584"/>
                  <a:pt x="7228" y="679"/>
                </a:cubicBezTo>
                <a:cubicBezTo>
                  <a:pt x="6442" y="226"/>
                  <a:pt x="5415" y="0"/>
                  <a:pt x="4390" y="0"/>
                </a:cubicBezTo>
                <a:close/>
              </a:path>
            </a:pathLst>
          </a:custGeom>
          <a:solidFill>
            <a:srgbClr val="1829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59"/>
          <p:cNvSpPr/>
          <p:nvPr/>
        </p:nvSpPr>
        <p:spPr>
          <a:xfrm flipH="1">
            <a:off x="484877" y="1750223"/>
            <a:ext cx="228139" cy="79000"/>
          </a:xfrm>
          <a:custGeom>
            <a:rect b="b" l="l" r="r" t="t"/>
            <a:pathLst>
              <a:path extrusionOk="0" h="2779" w="8026">
                <a:moveTo>
                  <a:pt x="1" y="0"/>
                </a:moveTo>
                <a:lnTo>
                  <a:pt x="1" y="441"/>
                </a:lnTo>
                <a:cubicBezTo>
                  <a:pt x="1" y="1048"/>
                  <a:pt x="394" y="1643"/>
                  <a:pt x="1191" y="2096"/>
                </a:cubicBezTo>
                <a:cubicBezTo>
                  <a:pt x="1668" y="2370"/>
                  <a:pt x="2227" y="2572"/>
                  <a:pt x="2834" y="2679"/>
                </a:cubicBezTo>
                <a:cubicBezTo>
                  <a:pt x="3217" y="2745"/>
                  <a:pt x="3612" y="2778"/>
                  <a:pt x="4006" y="2778"/>
                </a:cubicBezTo>
                <a:cubicBezTo>
                  <a:pt x="5037" y="2778"/>
                  <a:pt x="6066" y="2552"/>
                  <a:pt x="6859" y="2096"/>
                </a:cubicBezTo>
                <a:cubicBezTo>
                  <a:pt x="7073" y="1977"/>
                  <a:pt x="7264" y="1834"/>
                  <a:pt x="7418" y="1691"/>
                </a:cubicBezTo>
                <a:cubicBezTo>
                  <a:pt x="7811" y="1310"/>
                  <a:pt x="8014" y="893"/>
                  <a:pt x="8014" y="465"/>
                </a:cubicBezTo>
                <a:lnTo>
                  <a:pt x="8026" y="24"/>
                </a:lnTo>
                <a:lnTo>
                  <a:pt x="8026" y="24"/>
                </a:lnTo>
                <a:cubicBezTo>
                  <a:pt x="8014" y="441"/>
                  <a:pt x="7823" y="869"/>
                  <a:pt x="7418" y="1239"/>
                </a:cubicBezTo>
                <a:cubicBezTo>
                  <a:pt x="7264" y="1381"/>
                  <a:pt x="7073" y="1524"/>
                  <a:pt x="6859" y="1643"/>
                </a:cubicBezTo>
                <a:cubicBezTo>
                  <a:pt x="6077" y="2099"/>
                  <a:pt x="5047" y="2331"/>
                  <a:pt x="4015" y="2331"/>
                </a:cubicBezTo>
                <a:cubicBezTo>
                  <a:pt x="3617" y="2331"/>
                  <a:pt x="3219" y="2296"/>
                  <a:pt x="2834" y="2227"/>
                </a:cubicBezTo>
                <a:cubicBezTo>
                  <a:pt x="2239" y="2120"/>
                  <a:pt x="1668" y="1929"/>
                  <a:pt x="1191" y="1643"/>
                </a:cubicBezTo>
                <a:cubicBezTo>
                  <a:pt x="394" y="1191"/>
                  <a:pt x="1" y="596"/>
                  <a:pt x="1" y="0"/>
                </a:cubicBezTo>
                <a:close/>
              </a:path>
            </a:pathLst>
          </a:custGeom>
          <a:solidFill>
            <a:srgbClr val="3846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59"/>
          <p:cNvSpPr/>
          <p:nvPr/>
        </p:nvSpPr>
        <p:spPr>
          <a:xfrm flipH="1">
            <a:off x="473706" y="1684557"/>
            <a:ext cx="250481" cy="132017"/>
          </a:xfrm>
          <a:custGeom>
            <a:rect b="b" l="l" r="r" t="t"/>
            <a:pathLst>
              <a:path extrusionOk="0" h="4644" w="8812">
                <a:moveTo>
                  <a:pt x="4390" y="1"/>
                </a:moveTo>
                <a:cubicBezTo>
                  <a:pt x="3364" y="1"/>
                  <a:pt x="2340" y="227"/>
                  <a:pt x="1561" y="679"/>
                </a:cubicBezTo>
                <a:cubicBezTo>
                  <a:pt x="1" y="1584"/>
                  <a:pt x="13" y="3049"/>
                  <a:pt x="1584" y="3965"/>
                </a:cubicBezTo>
                <a:cubicBezTo>
                  <a:pt x="2370" y="4418"/>
                  <a:pt x="3397" y="4644"/>
                  <a:pt x="4422" y="4644"/>
                </a:cubicBezTo>
                <a:cubicBezTo>
                  <a:pt x="5448" y="4644"/>
                  <a:pt x="6472" y="4418"/>
                  <a:pt x="7252" y="3965"/>
                </a:cubicBezTo>
                <a:cubicBezTo>
                  <a:pt x="8811" y="3049"/>
                  <a:pt x="8800" y="1584"/>
                  <a:pt x="7228" y="679"/>
                </a:cubicBezTo>
                <a:cubicBezTo>
                  <a:pt x="6442" y="227"/>
                  <a:pt x="5415" y="1"/>
                  <a:pt x="4390" y="1"/>
                </a:cubicBezTo>
                <a:close/>
              </a:path>
            </a:pathLst>
          </a:custGeom>
          <a:solidFill>
            <a:srgbClr val="1829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p59"/>
          <p:cNvSpPr/>
          <p:nvPr/>
        </p:nvSpPr>
        <p:spPr>
          <a:xfrm flipH="1">
            <a:off x="484877" y="1730239"/>
            <a:ext cx="228139" cy="79227"/>
          </a:xfrm>
          <a:custGeom>
            <a:rect b="b" l="l" r="r" t="t"/>
            <a:pathLst>
              <a:path extrusionOk="0" h="2787" w="8026">
                <a:moveTo>
                  <a:pt x="1" y="1"/>
                </a:moveTo>
                <a:lnTo>
                  <a:pt x="1" y="453"/>
                </a:lnTo>
                <a:cubicBezTo>
                  <a:pt x="1" y="1049"/>
                  <a:pt x="394" y="1656"/>
                  <a:pt x="1191" y="2108"/>
                </a:cubicBezTo>
                <a:cubicBezTo>
                  <a:pt x="1668" y="2382"/>
                  <a:pt x="2227" y="2573"/>
                  <a:pt x="2834" y="2680"/>
                </a:cubicBezTo>
                <a:cubicBezTo>
                  <a:pt x="3226" y="2751"/>
                  <a:pt x="3632" y="2786"/>
                  <a:pt x="4036" y="2786"/>
                </a:cubicBezTo>
                <a:cubicBezTo>
                  <a:pt x="5058" y="2786"/>
                  <a:pt x="6074" y="2560"/>
                  <a:pt x="6859" y="2108"/>
                </a:cubicBezTo>
                <a:cubicBezTo>
                  <a:pt x="7073" y="1977"/>
                  <a:pt x="7264" y="1846"/>
                  <a:pt x="7418" y="1703"/>
                </a:cubicBezTo>
                <a:cubicBezTo>
                  <a:pt x="7811" y="1322"/>
                  <a:pt x="8014" y="906"/>
                  <a:pt x="8014" y="477"/>
                </a:cubicBezTo>
                <a:lnTo>
                  <a:pt x="8026" y="25"/>
                </a:lnTo>
                <a:lnTo>
                  <a:pt x="8026" y="25"/>
                </a:lnTo>
                <a:cubicBezTo>
                  <a:pt x="8014" y="453"/>
                  <a:pt x="7823" y="882"/>
                  <a:pt x="7418" y="1251"/>
                </a:cubicBezTo>
                <a:cubicBezTo>
                  <a:pt x="7264" y="1394"/>
                  <a:pt x="7073" y="1537"/>
                  <a:pt x="6859" y="1656"/>
                </a:cubicBezTo>
                <a:cubicBezTo>
                  <a:pt x="6075" y="2112"/>
                  <a:pt x="5042" y="2338"/>
                  <a:pt x="4008" y="2338"/>
                </a:cubicBezTo>
                <a:cubicBezTo>
                  <a:pt x="3612" y="2338"/>
                  <a:pt x="3217" y="2305"/>
                  <a:pt x="2834" y="2239"/>
                </a:cubicBezTo>
                <a:cubicBezTo>
                  <a:pt x="2239" y="2132"/>
                  <a:pt x="1668" y="1930"/>
                  <a:pt x="1191" y="1656"/>
                </a:cubicBezTo>
                <a:cubicBezTo>
                  <a:pt x="394" y="1203"/>
                  <a:pt x="1" y="608"/>
                  <a:pt x="1" y="1"/>
                </a:cubicBezTo>
                <a:close/>
              </a:path>
            </a:pathLst>
          </a:custGeom>
          <a:solidFill>
            <a:srgbClr val="3846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59"/>
          <p:cNvSpPr/>
          <p:nvPr/>
        </p:nvSpPr>
        <p:spPr>
          <a:xfrm flipH="1">
            <a:off x="473706" y="1664687"/>
            <a:ext cx="250481" cy="131932"/>
          </a:xfrm>
          <a:custGeom>
            <a:rect b="b" l="l" r="r" t="t"/>
            <a:pathLst>
              <a:path extrusionOk="0" h="4641" w="8812">
                <a:moveTo>
                  <a:pt x="4390" y="0"/>
                </a:moveTo>
                <a:cubicBezTo>
                  <a:pt x="3364" y="0"/>
                  <a:pt x="2340" y="229"/>
                  <a:pt x="1561" y="688"/>
                </a:cubicBezTo>
                <a:cubicBezTo>
                  <a:pt x="1" y="1592"/>
                  <a:pt x="13" y="3057"/>
                  <a:pt x="1584" y="3962"/>
                </a:cubicBezTo>
                <a:cubicBezTo>
                  <a:pt x="2370" y="4414"/>
                  <a:pt x="3397" y="4640"/>
                  <a:pt x="4422" y="4640"/>
                </a:cubicBezTo>
                <a:cubicBezTo>
                  <a:pt x="5448" y="4640"/>
                  <a:pt x="6472" y="4414"/>
                  <a:pt x="7252" y="3962"/>
                </a:cubicBezTo>
                <a:cubicBezTo>
                  <a:pt x="8811" y="3057"/>
                  <a:pt x="8800" y="1592"/>
                  <a:pt x="7228" y="688"/>
                </a:cubicBezTo>
                <a:cubicBezTo>
                  <a:pt x="6442" y="229"/>
                  <a:pt x="5415" y="0"/>
                  <a:pt x="4390" y="0"/>
                </a:cubicBezTo>
                <a:close/>
              </a:path>
            </a:pathLst>
          </a:custGeom>
          <a:solidFill>
            <a:srgbClr val="1829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p59"/>
          <p:cNvSpPr/>
          <p:nvPr/>
        </p:nvSpPr>
        <p:spPr>
          <a:xfrm flipH="1">
            <a:off x="484877" y="1710624"/>
            <a:ext cx="228139" cy="79199"/>
          </a:xfrm>
          <a:custGeom>
            <a:rect b="b" l="l" r="r" t="t"/>
            <a:pathLst>
              <a:path extrusionOk="0" h="2786" w="8026">
                <a:moveTo>
                  <a:pt x="1" y="0"/>
                </a:moveTo>
                <a:lnTo>
                  <a:pt x="1" y="453"/>
                </a:lnTo>
                <a:cubicBezTo>
                  <a:pt x="1" y="1048"/>
                  <a:pt x="394" y="1643"/>
                  <a:pt x="1191" y="2108"/>
                </a:cubicBezTo>
                <a:cubicBezTo>
                  <a:pt x="1668" y="2382"/>
                  <a:pt x="2227" y="2572"/>
                  <a:pt x="2834" y="2679"/>
                </a:cubicBezTo>
                <a:cubicBezTo>
                  <a:pt x="3226" y="2750"/>
                  <a:pt x="3632" y="2786"/>
                  <a:pt x="4036" y="2786"/>
                </a:cubicBezTo>
                <a:cubicBezTo>
                  <a:pt x="5058" y="2786"/>
                  <a:pt x="6074" y="2560"/>
                  <a:pt x="6859" y="2108"/>
                </a:cubicBezTo>
                <a:cubicBezTo>
                  <a:pt x="7073" y="1977"/>
                  <a:pt x="7264" y="1846"/>
                  <a:pt x="7418" y="1691"/>
                </a:cubicBezTo>
                <a:cubicBezTo>
                  <a:pt x="7811" y="1322"/>
                  <a:pt x="8014" y="893"/>
                  <a:pt x="8014" y="477"/>
                </a:cubicBezTo>
                <a:lnTo>
                  <a:pt x="8026" y="24"/>
                </a:lnTo>
                <a:lnTo>
                  <a:pt x="8026" y="24"/>
                </a:lnTo>
                <a:cubicBezTo>
                  <a:pt x="8014" y="453"/>
                  <a:pt x="7823" y="869"/>
                  <a:pt x="7418" y="1250"/>
                </a:cubicBezTo>
                <a:cubicBezTo>
                  <a:pt x="7264" y="1393"/>
                  <a:pt x="7073" y="1524"/>
                  <a:pt x="6859" y="1655"/>
                </a:cubicBezTo>
                <a:cubicBezTo>
                  <a:pt x="6083" y="2107"/>
                  <a:pt x="5062" y="2333"/>
                  <a:pt x="4038" y="2333"/>
                </a:cubicBezTo>
                <a:cubicBezTo>
                  <a:pt x="3633" y="2333"/>
                  <a:pt x="3226" y="2298"/>
                  <a:pt x="2834" y="2227"/>
                </a:cubicBezTo>
                <a:cubicBezTo>
                  <a:pt x="2239" y="2120"/>
                  <a:pt x="1668" y="1929"/>
                  <a:pt x="1191" y="1655"/>
                </a:cubicBezTo>
                <a:cubicBezTo>
                  <a:pt x="394" y="1203"/>
                  <a:pt x="1" y="596"/>
                  <a:pt x="1" y="0"/>
                </a:cubicBezTo>
                <a:close/>
              </a:path>
            </a:pathLst>
          </a:custGeom>
          <a:solidFill>
            <a:srgbClr val="3846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Google Shape;1187;p59"/>
          <p:cNvSpPr/>
          <p:nvPr/>
        </p:nvSpPr>
        <p:spPr>
          <a:xfrm flipH="1">
            <a:off x="473706" y="1644959"/>
            <a:ext cx="250481" cy="132017"/>
          </a:xfrm>
          <a:custGeom>
            <a:rect b="b" l="l" r="r" t="t"/>
            <a:pathLst>
              <a:path extrusionOk="0" h="4644" w="8812">
                <a:moveTo>
                  <a:pt x="4390" y="0"/>
                </a:moveTo>
                <a:cubicBezTo>
                  <a:pt x="3364" y="0"/>
                  <a:pt x="2340" y="227"/>
                  <a:pt x="1561" y="679"/>
                </a:cubicBezTo>
                <a:cubicBezTo>
                  <a:pt x="1" y="1584"/>
                  <a:pt x="13" y="3060"/>
                  <a:pt x="1584" y="3965"/>
                </a:cubicBezTo>
                <a:cubicBezTo>
                  <a:pt x="2370" y="4418"/>
                  <a:pt x="3397" y="4644"/>
                  <a:pt x="4422" y="4644"/>
                </a:cubicBezTo>
                <a:cubicBezTo>
                  <a:pt x="5448" y="4644"/>
                  <a:pt x="6472" y="4418"/>
                  <a:pt x="7252" y="3965"/>
                </a:cubicBezTo>
                <a:cubicBezTo>
                  <a:pt x="8811" y="3060"/>
                  <a:pt x="8800" y="1584"/>
                  <a:pt x="7228" y="679"/>
                </a:cubicBezTo>
                <a:cubicBezTo>
                  <a:pt x="6442" y="227"/>
                  <a:pt x="5415" y="0"/>
                  <a:pt x="4390" y="0"/>
                </a:cubicBezTo>
                <a:close/>
              </a:path>
            </a:pathLst>
          </a:custGeom>
          <a:solidFill>
            <a:srgbClr val="1829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p59"/>
          <p:cNvSpPr/>
          <p:nvPr/>
        </p:nvSpPr>
        <p:spPr>
          <a:xfrm flipH="1">
            <a:off x="484877" y="1690982"/>
            <a:ext cx="228139" cy="79000"/>
          </a:xfrm>
          <a:custGeom>
            <a:rect b="b" l="l" r="r" t="t"/>
            <a:pathLst>
              <a:path extrusionOk="0" h="2779" w="8026">
                <a:moveTo>
                  <a:pt x="1" y="1"/>
                </a:moveTo>
                <a:lnTo>
                  <a:pt x="1" y="453"/>
                </a:lnTo>
                <a:cubicBezTo>
                  <a:pt x="1" y="1048"/>
                  <a:pt x="394" y="1644"/>
                  <a:pt x="1191" y="2096"/>
                </a:cubicBezTo>
                <a:cubicBezTo>
                  <a:pt x="1668" y="2382"/>
                  <a:pt x="2227" y="2572"/>
                  <a:pt x="2834" y="2680"/>
                </a:cubicBezTo>
                <a:cubicBezTo>
                  <a:pt x="3217" y="2746"/>
                  <a:pt x="3612" y="2779"/>
                  <a:pt x="4006" y="2779"/>
                </a:cubicBezTo>
                <a:cubicBezTo>
                  <a:pt x="5037" y="2779"/>
                  <a:pt x="6066" y="2553"/>
                  <a:pt x="6859" y="2096"/>
                </a:cubicBezTo>
                <a:cubicBezTo>
                  <a:pt x="7073" y="1977"/>
                  <a:pt x="7264" y="1834"/>
                  <a:pt x="7418" y="1691"/>
                </a:cubicBezTo>
                <a:cubicBezTo>
                  <a:pt x="7811" y="1322"/>
                  <a:pt x="8014" y="894"/>
                  <a:pt x="8014" y="465"/>
                </a:cubicBezTo>
                <a:lnTo>
                  <a:pt x="8026" y="25"/>
                </a:lnTo>
                <a:lnTo>
                  <a:pt x="8026" y="25"/>
                </a:lnTo>
                <a:cubicBezTo>
                  <a:pt x="8014" y="441"/>
                  <a:pt x="7823" y="870"/>
                  <a:pt x="7418" y="1239"/>
                </a:cubicBezTo>
                <a:cubicBezTo>
                  <a:pt x="7264" y="1382"/>
                  <a:pt x="7073" y="1525"/>
                  <a:pt x="6859" y="1656"/>
                </a:cubicBezTo>
                <a:cubicBezTo>
                  <a:pt x="6083" y="2108"/>
                  <a:pt x="5062" y="2334"/>
                  <a:pt x="4038" y="2334"/>
                </a:cubicBezTo>
                <a:cubicBezTo>
                  <a:pt x="3633" y="2334"/>
                  <a:pt x="3226" y="2298"/>
                  <a:pt x="2834" y="2227"/>
                </a:cubicBezTo>
                <a:cubicBezTo>
                  <a:pt x="2239" y="2120"/>
                  <a:pt x="1668" y="1930"/>
                  <a:pt x="1191" y="1656"/>
                </a:cubicBezTo>
                <a:cubicBezTo>
                  <a:pt x="394" y="1191"/>
                  <a:pt x="1" y="596"/>
                  <a:pt x="1" y="1"/>
                </a:cubicBezTo>
                <a:close/>
              </a:path>
            </a:pathLst>
          </a:custGeom>
          <a:solidFill>
            <a:srgbClr val="3846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9" name="Google Shape;1189;p59"/>
          <p:cNvSpPr/>
          <p:nvPr/>
        </p:nvSpPr>
        <p:spPr>
          <a:xfrm flipH="1">
            <a:off x="473706" y="1625317"/>
            <a:ext cx="250481" cy="132046"/>
          </a:xfrm>
          <a:custGeom>
            <a:rect b="b" l="l" r="r" t="t"/>
            <a:pathLst>
              <a:path extrusionOk="0" h="4645" w="8812">
                <a:moveTo>
                  <a:pt x="4390" y="1"/>
                </a:moveTo>
                <a:cubicBezTo>
                  <a:pt x="3364" y="1"/>
                  <a:pt x="2340" y="227"/>
                  <a:pt x="1561" y="680"/>
                </a:cubicBezTo>
                <a:cubicBezTo>
                  <a:pt x="1" y="1584"/>
                  <a:pt x="13" y="3061"/>
                  <a:pt x="1584" y="3966"/>
                </a:cubicBezTo>
                <a:cubicBezTo>
                  <a:pt x="2370" y="4418"/>
                  <a:pt x="3397" y="4644"/>
                  <a:pt x="4422" y="4644"/>
                </a:cubicBezTo>
                <a:cubicBezTo>
                  <a:pt x="5448" y="4644"/>
                  <a:pt x="6472" y="4418"/>
                  <a:pt x="7252" y="3966"/>
                </a:cubicBezTo>
                <a:cubicBezTo>
                  <a:pt x="8811" y="3061"/>
                  <a:pt x="8800" y="1584"/>
                  <a:pt x="7228" y="680"/>
                </a:cubicBezTo>
                <a:cubicBezTo>
                  <a:pt x="6442" y="227"/>
                  <a:pt x="5415" y="1"/>
                  <a:pt x="4390" y="1"/>
                </a:cubicBezTo>
                <a:close/>
              </a:path>
            </a:pathLst>
          </a:custGeom>
          <a:solidFill>
            <a:srgbClr val="1829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59"/>
          <p:cNvSpPr/>
          <p:nvPr/>
        </p:nvSpPr>
        <p:spPr>
          <a:xfrm flipH="1">
            <a:off x="484877" y="1671367"/>
            <a:ext cx="228139" cy="78858"/>
          </a:xfrm>
          <a:custGeom>
            <a:rect b="b" l="l" r="r" t="t"/>
            <a:pathLst>
              <a:path extrusionOk="0" h="2774" w="8026">
                <a:moveTo>
                  <a:pt x="1" y="0"/>
                </a:moveTo>
                <a:lnTo>
                  <a:pt x="1" y="441"/>
                </a:lnTo>
                <a:cubicBezTo>
                  <a:pt x="1" y="1048"/>
                  <a:pt x="394" y="1643"/>
                  <a:pt x="1191" y="2096"/>
                </a:cubicBezTo>
                <a:cubicBezTo>
                  <a:pt x="1668" y="2370"/>
                  <a:pt x="2227" y="2560"/>
                  <a:pt x="2834" y="2667"/>
                </a:cubicBezTo>
                <a:cubicBezTo>
                  <a:pt x="3226" y="2738"/>
                  <a:pt x="3632" y="2774"/>
                  <a:pt x="4036" y="2774"/>
                </a:cubicBezTo>
                <a:cubicBezTo>
                  <a:pt x="5058" y="2774"/>
                  <a:pt x="6074" y="2548"/>
                  <a:pt x="6859" y="2096"/>
                </a:cubicBezTo>
                <a:cubicBezTo>
                  <a:pt x="7073" y="1965"/>
                  <a:pt x="7264" y="1834"/>
                  <a:pt x="7418" y="1691"/>
                </a:cubicBezTo>
                <a:cubicBezTo>
                  <a:pt x="7811" y="1310"/>
                  <a:pt x="8014" y="893"/>
                  <a:pt x="8014" y="465"/>
                </a:cubicBezTo>
                <a:lnTo>
                  <a:pt x="8026" y="24"/>
                </a:lnTo>
                <a:lnTo>
                  <a:pt x="8026" y="24"/>
                </a:lnTo>
                <a:cubicBezTo>
                  <a:pt x="8014" y="441"/>
                  <a:pt x="7823" y="869"/>
                  <a:pt x="7418" y="1238"/>
                </a:cubicBezTo>
                <a:cubicBezTo>
                  <a:pt x="7264" y="1381"/>
                  <a:pt x="7073" y="1524"/>
                  <a:pt x="6859" y="1643"/>
                </a:cubicBezTo>
                <a:cubicBezTo>
                  <a:pt x="6075" y="2100"/>
                  <a:pt x="5042" y="2326"/>
                  <a:pt x="4008" y="2326"/>
                </a:cubicBezTo>
                <a:cubicBezTo>
                  <a:pt x="3612" y="2326"/>
                  <a:pt x="3217" y="2293"/>
                  <a:pt x="2834" y="2227"/>
                </a:cubicBezTo>
                <a:cubicBezTo>
                  <a:pt x="2239" y="2119"/>
                  <a:pt x="1668" y="1929"/>
                  <a:pt x="1191" y="1643"/>
                </a:cubicBezTo>
                <a:cubicBezTo>
                  <a:pt x="394" y="1191"/>
                  <a:pt x="1" y="595"/>
                  <a:pt x="1" y="0"/>
                </a:cubicBezTo>
                <a:close/>
              </a:path>
            </a:pathLst>
          </a:custGeom>
          <a:solidFill>
            <a:srgbClr val="3846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1" name="Google Shape;1191;p59"/>
          <p:cNvSpPr/>
          <p:nvPr/>
        </p:nvSpPr>
        <p:spPr>
          <a:xfrm flipH="1">
            <a:off x="473706" y="1605702"/>
            <a:ext cx="250481" cy="131676"/>
          </a:xfrm>
          <a:custGeom>
            <a:rect b="b" l="l" r="r" t="t"/>
            <a:pathLst>
              <a:path extrusionOk="0" h="4632" w="8812">
                <a:moveTo>
                  <a:pt x="4390" y="0"/>
                </a:moveTo>
                <a:cubicBezTo>
                  <a:pt x="3364" y="0"/>
                  <a:pt x="2340" y="227"/>
                  <a:pt x="1561" y="679"/>
                </a:cubicBezTo>
                <a:cubicBezTo>
                  <a:pt x="1" y="1584"/>
                  <a:pt x="13" y="3048"/>
                  <a:pt x="1584" y="3953"/>
                </a:cubicBezTo>
                <a:cubicBezTo>
                  <a:pt x="2370" y="4406"/>
                  <a:pt x="3397" y="4632"/>
                  <a:pt x="4422" y="4632"/>
                </a:cubicBezTo>
                <a:cubicBezTo>
                  <a:pt x="5448" y="4632"/>
                  <a:pt x="6472" y="4406"/>
                  <a:pt x="7252" y="3953"/>
                </a:cubicBezTo>
                <a:cubicBezTo>
                  <a:pt x="8811" y="3048"/>
                  <a:pt x="8800" y="1584"/>
                  <a:pt x="7228" y="679"/>
                </a:cubicBezTo>
                <a:cubicBezTo>
                  <a:pt x="6442" y="227"/>
                  <a:pt x="5415" y="0"/>
                  <a:pt x="4390" y="0"/>
                </a:cubicBezTo>
                <a:close/>
              </a:path>
            </a:pathLst>
          </a:custGeom>
          <a:solidFill>
            <a:srgbClr val="1829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2" name="Google Shape;1192;p59"/>
          <p:cNvSpPr/>
          <p:nvPr/>
        </p:nvSpPr>
        <p:spPr>
          <a:xfrm flipH="1">
            <a:off x="520398" y="868546"/>
            <a:ext cx="370" cy="810980"/>
          </a:xfrm>
          <a:custGeom>
            <a:rect b="b" l="l" r="r" t="t"/>
            <a:pathLst>
              <a:path extrusionOk="0" h="28528" w="13">
                <a:moveTo>
                  <a:pt x="12" y="1"/>
                </a:moveTo>
                <a:cubicBezTo>
                  <a:pt x="12" y="60"/>
                  <a:pt x="12" y="120"/>
                  <a:pt x="0" y="167"/>
                </a:cubicBezTo>
                <a:lnTo>
                  <a:pt x="0" y="28528"/>
                </a:lnTo>
                <a:cubicBezTo>
                  <a:pt x="12" y="28480"/>
                  <a:pt x="12" y="28421"/>
                  <a:pt x="12" y="28361"/>
                </a:cubicBezTo>
                <a:lnTo>
                  <a:pt x="12" y="1"/>
                </a:lnTo>
                <a:close/>
              </a:path>
            </a:pathLst>
          </a:custGeom>
          <a:solidFill>
            <a:srgbClr val="9F8F8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3" name="Google Shape;1193;p59"/>
          <p:cNvSpPr/>
          <p:nvPr/>
        </p:nvSpPr>
        <p:spPr>
          <a:xfrm flipH="1">
            <a:off x="520740" y="873293"/>
            <a:ext cx="9835" cy="824170"/>
          </a:xfrm>
          <a:custGeom>
            <a:rect b="b" l="l" r="r" t="t"/>
            <a:pathLst>
              <a:path extrusionOk="0" h="28992" w="346">
                <a:moveTo>
                  <a:pt x="345" y="0"/>
                </a:moveTo>
                <a:cubicBezTo>
                  <a:pt x="310" y="215"/>
                  <a:pt x="191" y="441"/>
                  <a:pt x="0" y="631"/>
                </a:cubicBezTo>
                <a:lnTo>
                  <a:pt x="0" y="28992"/>
                </a:lnTo>
                <a:cubicBezTo>
                  <a:pt x="191" y="28801"/>
                  <a:pt x="310" y="28587"/>
                  <a:pt x="345" y="28361"/>
                </a:cubicBezTo>
                <a:lnTo>
                  <a:pt x="345" y="0"/>
                </a:lnTo>
                <a:close/>
              </a:path>
            </a:pathLst>
          </a:custGeom>
          <a:solidFill>
            <a:srgbClr val="CFBAA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p59"/>
          <p:cNvSpPr/>
          <p:nvPr/>
        </p:nvSpPr>
        <p:spPr>
          <a:xfrm flipH="1">
            <a:off x="530549" y="891231"/>
            <a:ext cx="63331" cy="829259"/>
          </a:xfrm>
          <a:custGeom>
            <a:rect b="b" l="l" r="r" t="t"/>
            <a:pathLst>
              <a:path extrusionOk="0" h="29171" w="2228">
                <a:moveTo>
                  <a:pt x="2227" y="0"/>
                </a:moveTo>
                <a:cubicBezTo>
                  <a:pt x="2096" y="119"/>
                  <a:pt x="1953" y="238"/>
                  <a:pt x="1775" y="346"/>
                </a:cubicBezTo>
                <a:cubicBezTo>
                  <a:pt x="1287" y="631"/>
                  <a:pt x="656" y="786"/>
                  <a:pt x="1" y="810"/>
                </a:cubicBezTo>
                <a:lnTo>
                  <a:pt x="1" y="29171"/>
                </a:lnTo>
                <a:cubicBezTo>
                  <a:pt x="656" y="29147"/>
                  <a:pt x="1287" y="28992"/>
                  <a:pt x="1775" y="28706"/>
                </a:cubicBezTo>
                <a:cubicBezTo>
                  <a:pt x="1953" y="28599"/>
                  <a:pt x="2108" y="28480"/>
                  <a:pt x="2227" y="28361"/>
                </a:cubicBezTo>
                <a:lnTo>
                  <a:pt x="22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5" name="Google Shape;1195;p59"/>
          <p:cNvSpPr/>
          <p:nvPr/>
        </p:nvSpPr>
        <p:spPr>
          <a:xfrm flipH="1">
            <a:off x="593854" y="911868"/>
            <a:ext cx="31154" cy="808819"/>
          </a:xfrm>
          <a:custGeom>
            <a:rect b="b" l="l" r="r" t="t"/>
            <a:pathLst>
              <a:path extrusionOk="0" h="28452" w="1096">
                <a:moveTo>
                  <a:pt x="0" y="1"/>
                </a:moveTo>
                <a:lnTo>
                  <a:pt x="0" y="28361"/>
                </a:lnTo>
                <a:cubicBezTo>
                  <a:pt x="283" y="28418"/>
                  <a:pt x="573" y="28452"/>
                  <a:pt x="865" y="28452"/>
                </a:cubicBezTo>
                <a:cubicBezTo>
                  <a:pt x="942" y="28452"/>
                  <a:pt x="1019" y="28450"/>
                  <a:pt x="1096" y="28445"/>
                </a:cubicBezTo>
                <a:lnTo>
                  <a:pt x="1096" y="84"/>
                </a:lnTo>
                <a:cubicBezTo>
                  <a:pt x="1019" y="89"/>
                  <a:pt x="942" y="91"/>
                  <a:pt x="865" y="91"/>
                </a:cubicBezTo>
                <a:cubicBezTo>
                  <a:pt x="573" y="91"/>
                  <a:pt x="283" y="57"/>
                  <a:pt x="0" y="1"/>
                </a:cubicBezTo>
                <a:close/>
              </a:path>
            </a:pathLst>
          </a:custGeom>
          <a:solidFill>
            <a:srgbClr val="EED4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59"/>
          <p:cNvSpPr/>
          <p:nvPr/>
        </p:nvSpPr>
        <p:spPr>
          <a:xfrm flipH="1">
            <a:off x="624982" y="868205"/>
            <a:ext cx="54519" cy="849925"/>
          </a:xfrm>
          <a:custGeom>
            <a:rect b="b" l="l" r="r" t="t"/>
            <a:pathLst>
              <a:path extrusionOk="0" h="29898" w="1918">
                <a:moveTo>
                  <a:pt x="0" y="1"/>
                </a:moveTo>
                <a:lnTo>
                  <a:pt x="0" y="28361"/>
                </a:lnTo>
                <a:cubicBezTo>
                  <a:pt x="0" y="28778"/>
                  <a:pt x="274" y="29195"/>
                  <a:pt x="834" y="29516"/>
                </a:cubicBezTo>
                <a:cubicBezTo>
                  <a:pt x="1143" y="29695"/>
                  <a:pt x="1513" y="29826"/>
                  <a:pt x="1917" y="29897"/>
                </a:cubicBezTo>
                <a:lnTo>
                  <a:pt x="1917" y="1537"/>
                </a:lnTo>
                <a:cubicBezTo>
                  <a:pt x="1513" y="1465"/>
                  <a:pt x="1143" y="1334"/>
                  <a:pt x="834" y="1156"/>
                </a:cubicBezTo>
                <a:cubicBezTo>
                  <a:pt x="274" y="834"/>
                  <a:pt x="0" y="417"/>
                  <a:pt x="0" y="1"/>
                </a:cubicBezTo>
                <a:close/>
              </a:path>
            </a:pathLst>
          </a:custGeom>
          <a:solidFill>
            <a:srgbClr val="EED4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59"/>
          <p:cNvSpPr/>
          <p:nvPr/>
        </p:nvSpPr>
        <p:spPr>
          <a:xfrm flipH="1">
            <a:off x="512618" y="822268"/>
            <a:ext cx="174672" cy="92247"/>
          </a:xfrm>
          <a:custGeom>
            <a:rect b="b" l="l" r="r" t="t"/>
            <a:pathLst>
              <a:path extrusionOk="0" h="3245" w="6145">
                <a:moveTo>
                  <a:pt x="3068" y="0"/>
                </a:moveTo>
                <a:cubicBezTo>
                  <a:pt x="2352" y="0"/>
                  <a:pt x="1638" y="158"/>
                  <a:pt x="1096" y="474"/>
                </a:cubicBezTo>
                <a:cubicBezTo>
                  <a:pt x="1" y="1105"/>
                  <a:pt x="12" y="2141"/>
                  <a:pt x="1108" y="2772"/>
                </a:cubicBezTo>
                <a:cubicBezTo>
                  <a:pt x="1656" y="3087"/>
                  <a:pt x="2373" y="3245"/>
                  <a:pt x="3089" y="3245"/>
                </a:cubicBezTo>
                <a:cubicBezTo>
                  <a:pt x="3805" y="3245"/>
                  <a:pt x="4519" y="3087"/>
                  <a:pt x="5061" y="2772"/>
                </a:cubicBezTo>
                <a:cubicBezTo>
                  <a:pt x="6144" y="2141"/>
                  <a:pt x="6144" y="1105"/>
                  <a:pt x="5049" y="474"/>
                </a:cubicBezTo>
                <a:cubicBezTo>
                  <a:pt x="4501" y="158"/>
                  <a:pt x="3784" y="0"/>
                  <a:pt x="3068" y="0"/>
                </a:cubicBezTo>
                <a:close/>
              </a:path>
            </a:pathLst>
          </a:custGeom>
          <a:solidFill>
            <a:srgbClr val="9788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59"/>
          <p:cNvSpPr/>
          <p:nvPr/>
        </p:nvSpPr>
        <p:spPr>
          <a:xfrm flipH="1">
            <a:off x="1149957" y="2113371"/>
            <a:ext cx="530695" cy="343234"/>
          </a:xfrm>
          <a:custGeom>
            <a:rect b="b" l="l" r="r" t="t"/>
            <a:pathLst>
              <a:path extrusionOk="0" h="12074" w="18670">
                <a:moveTo>
                  <a:pt x="13" y="1"/>
                </a:moveTo>
                <a:lnTo>
                  <a:pt x="1" y="1298"/>
                </a:lnTo>
                <a:lnTo>
                  <a:pt x="18670" y="12074"/>
                </a:lnTo>
                <a:lnTo>
                  <a:pt x="18670" y="10776"/>
                </a:lnTo>
                <a:lnTo>
                  <a:pt x="13" y="1"/>
                </a:lnTo>
                <a:close/>
              </a:path>
            </a:pathLst>
          </a:custGeom>
          <a:solidFill>
            <a:srgbClr val="C7C7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59"/>
          <p:cNvSpPr/>
          <p:nvPr/>
        </p:nvSpPr>
        <p:spPr>
          <a:xfrm flipH="1">
            <a:off x="814571" y="1918763"/>
            <a:ext cx="865740" cy="500949"/>
          </a:xfrm>
          <a:custGeom>
            <a:rect b="b" l="l" r="r" t="t"/>
            <a:pathLst>
              <a:path extrusionOk="0" h="17622" w="30457">
                <a:moveTo>
                  <a:pt x="11800" y="1"/>
                </a:moveTo>
                <a:lnTo>
                  <a:pt x="1" y="6847"/>
                </a:lnTo>
                <a:lnTo>
                  <a:pt x="18658" y="17622"/>
                </a:lnTo>
                <a:lnTo>
                  <a:pt x="30457" y="10776"/>
                </a:lnTo>
                <a:lnTo>
                  <a:pt x="11800" y="1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59"/>
          <p:cNvSpPr/>
          <p:nvPr/>
        </p:nvSpPr>
        <p:spPr>
          <a:xfrm flipH="1">
            <a:off x="1020318" y="1653089"/>
            <a:ext cx="243005" cy="671884"/>
          </a:xfrm>
          <a:custGeom>
            <a:rect b="b" l="l" r="r" t="t"/>
            <a:pathLst>
              <a:path extrusionOk="0" h="23635" w="8549">
                <a:moveTo>
                  <a:pt x="8549" y="0"/>
                </a:moveTo>
                <a:lnTo>
                  <a:pt x="0" y="4965"/>
                </a:lnTo>
                <a:lnTo>
                  <a:pt x="0" y="23634"/>
                </a:lnTo>
                <a:lnTo>
                  <a:pt x="8537" y="18669"/>
                </a:lnTo>
                <a:lnTo>
                  <a:pt x="8549" y="0"/>
                </a:lnTo>
                <a:close/>
              </a:path>
            </a:pathLst>
          </a:custGeom>
          <a:solidFill>
            <a:srgbClr val="ABABA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59"/>
          <p:cNvSpPr/>
          <p:nvPr/>
        </p:nvSpPr>
        <p:spPr>
          <a:xfrm flipH="1">
            <a:off x="1263307" y="1653089"/>
            <a:ext cx="244739" cy="671884"/>
          </a:xfrm>
          <a:custGeom>
            <a:rect b="b" l="l" r="r" t="t"/>
            <a:pathLst>
              <a:path extrusionOk="0" h="23635" w="8610">
                <a:moveTo>
                  <a:pt x="13" y="0"/>
                </a:moveTo>
                <a:lnTo>
                  <a:pt x="1" y="18669"/>
                </a:lnTo>
                <a:lnTo>
                  <a:pt x="8609" y="23634"/>
                </a:lnTo>
                <a:lnTo>
                  <a:pt x="8609" y="4965"/>
                </a:lnTo>
                <a:lnTo>
                  <a:pt x="13" y="0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59"/>
          <p:cNvSpPr/>
          <p:nvPr/>
        </p:nvSpPr>
        <p:spPr>
          <a:xfrm flipH="1">
            <a:off x="1020330" y="1511952"/>
            <a:ext cx="487375" cy="282314"/>
          </a:xfrm>
          <a:custGeom>
            <a:rect b="b" l="l" r="r" t="t"/>
            <a:pathLst>
              <a:path extrusionOk="0" h="9931" w="17146">
                <a:moveTo>
                  <a:pt x="8538" y="0"/>
                </a:moveTo>
                <a:lnTo>
                  <a:pt x="1" y="4965"/>
                </a:lnTo>
                <a:lnTo>
                  <a:pt x="8597" y="9930"/>
                </a:lnTo>
                <a:lnTo>
                  <a:pt x="17146" y="4965"/>
                </a:lnTo>
                <a:lnTo>
                  <a:pt x="8538" y="0"/>
                </a:lnTo>
                <a:close/>
              </a:path>
            </a:pathLst>
          </a:custGeom>
          <a:solidFill>
            <a:srgbClr val="ABABA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59"/>
          <p:cNvSpPr/>
          <p:nvPr/>
        </p:nvSpPr>
        <p:spPr>
          <a:xfrm flipH="1">
            <a:off x="1994367" y="1444268"/>
            <a:ext cx="12535" cy="68738"/>
          </a:xfrm>
          <a:custGeom>
            <a:rect b="b" l="l" r="r" t="t"/>
            <a:pathLst>
              <a:path extrusionOk="0" h="2418" w="441">
                <a:moveTo>
                  <a:pt x="12" y="0"/>
                </a:moveTo>
                <a:lnTo>
                  <a:pt x="0" y="1810"/>
                </a:lnTo>
                <a:cubicBezTo>
                  <a:pt x="0" y="2036"/>
                  <a:pt x="155" y="2250"/>
                  <a:pt x="441" y="2417"/>
                </a:cubicBezTo>
                <a:lnTo>
                  <a:pt x="441" y="607"/>
                </a:lnTo>
                <a:cubicBezTo>
                  <a:pt x="155" y="441"/>
                  <a:pt x="12" y="226"/>
                  <a:pt x="12" y="0"/>
                </a:cubicBezTo>
                <a:close/>
              </a:path>
            </a:pathLst>
          </a:custGeom>
          <a:solidFill>
            <a:srgbClr val="C7C7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59"/>
          <p:cNvSpPr/>
          <p:nvPr/>
        </p:nvSpPr>
        <p:spPr>
          <a:xfrm flipH="1">
            <a:off x="1994367" y="1444268"/>
            <a:ext cx="12535" cy="68738"/>
          </a:xfrm>
          <a:custGeom>
            <a:rect b="b" l="l" r="r" t="t"/>
            <a:pathLst>
              <a:path extrusionOk="0" h="2418" w="441">
                <a:moveTo>
                  <a:pt x="12" y="0"/>
                </a:moveTo>
                <a:lnTo>
                  <a:pt x="12" y="1810"/>
                </a:lnTo>
                <a:cubicBezTo>
                  <a:pt x="0" y="2024"/>
                  <a:pt x="155" y="2250"/>
                  <a:pt x="441" y="2417"/>
                </a:cubicBezTo>
                <a:lnTo>
                  <a:pt x="441" y="607"/>
                </a:lnTo>
                <a:cubicBezTo>
                  <a:pt x="155" y="441"/>
                  <a:pt x="12" y="214"/>
                  <a:pt x="12" y="0"/>
                </a:cubicBezTo>
                <a:close/>
              </a:path>
            </a:pathLst>
          </a:custGeom>
          <a:solidFill>
            <a:srgbClr val="C7C7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p59"/>
          <p:cNvSpPr/>
          <p:nvPr/>
        </p:nvSpPr>
        <p:spPr>
          <a:xfrm flipH="1">
            <a:off x="158246" y="1962768"/>
            <a:ext cx="12223" cy="68397"/>
          </a:xfrm>
          <a:custGeom>
            <a:rect b="b" l="l" r="r" t="t"/>
            <a:pathLst>
              <a:path extrusionOk="0" h="2406" w="430">
                <a:moveTo>
                  <a:pt x="429" y="0"/>
                </a:moveTo>
                <a:cubicBezTo>
                  <a:pt x="429" y="215"/>
                  <a:pt x="286" y="429"/>
                  <a:pt x="0" y="596"/>
                </a:cubicBezTo>
                <a:lnTo>
                  <a:pt x="0" y="2405"/>
                </a:lnTo>
                <a:cubicBezTo>
                  <a:pt x="286" y="2239"/>
                  <a:pt x="429" y="2024"/>
                  <a:pt x="429" y="1810"/>
                </a:cubicBezTo>
                <a:lnTo>
                  <a:pt x="429" y="0"/>
                </a:lnTo>
                <a:close/>
              </a:path>
            </a:pathLst>
          </a:custGeom>
          <a:solidFill>
            <a:srgbClr val="AAAA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59"/>
          <p:cNvSpPr/>
          <p:nvPr/>
        </p:nvSpPr>
        <p:spPr>
          <a:xfrm flipH="1">
            <a:off x="170462" y="1979681"/>
            <a:ext cx="432202" cy="302611"/>
          </a:xfrm>
          <a:custGeom>
            <a:rect b="b" l="l" r="r" t="t"/>
            <a:pathLst>
              <a:path extrusionOk="0" h="10645" w="15205">
                <a:moveTo>
                  <a:pt x="15204" y="1"/>
                </a:moveTo>
                <a:lnTo>
                  <a:pt x="12" y="8835"/>
                </a:lnTo>
                <a:lnTo>
                  <a:pt x="0" y="10645"/>
                </a:lnTo>
                <a:lnTo>
                  <a:pt x="15204" y="1810"/>
                </a:lnTo>
                <a:lnTo>
                  <a:pt x="15204" y="1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7" name="Google Shape;1207;p59"/>
          <p:cNvSpPr/>
          <p:nvPr/>
        </p:nvSpPr>
        <p:spPr>
          <a:xfrm flipH="1">
            <a:off x="661944" y="1461523"/>
            <a:ext cx="1332450" cy="820787"/>
          </a:xfrm>
          <a:custGeom>
            <a:rect b="b" l="l" r="r" t="t"/>
            <a:pathLst>
              <a:path extrusionOk="0" h="28873" w="46876">
                <a:moveTo>
                  <a:pt x="1" y="0"/>
                </a:moveTo>
                <a:lnTo>
                  <a:pt x="1" y="1810"/>
                </a:lnTo>
                <a:lnTo>
                  <a:pt x="46864" y="28873"/>
                </a:lnTo>
                <a:lnTo>
                  <a:pt x="46876" y="27063"/>
                </a:lnTo>
                <a:lnTo>
                  <a:pt x="1" y="0"/>
                </a:lnTo>
                <a:close/>
              </a:path>
            </a:pathLst>
          </a:custGeom>
          <a:solidFill>
            <a:srgbClr val="C7C7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59"/>
          <p:cNvSpPr/>
          <p:nvPr/>
        </p:nvSpPr>
        <p:spPr>
          <a:xfrm flipH="1">
            <a:off x="154303" y="1169100"/>
            <a:ext cx="1856323" cy="1068902"/>
          </a:xfrm>
          <a:custGeom>
            <a:rect b="b" l="l" r="r" t="t"/>
            <a:pathLst>
              <a:path extrusionOk="0" h="37601" w="65306">
                <a:moveTo>
                  <a:pt x="16807" y="0"/>
                </a:moveTo>
                <a:cubicBezTo>
                  <a:pt x="16428" y="0"/>
                  <a:pt x="16050" y="84"/>
                  <a:pt x="15764" y="250"/>
                </a:cubicBezTo>
                <a:lnTo>
                  <a:pt x="572" y="9073"/>
                </a:lnTo>
                <a:cubicBezTo>
                  <a:pt x="0" y="9406"/>
                  <a:pt x="0" y="9954"/>
                  <a:pt x="572" y="10287"/>
                </a:cubicBezTo>
                <a:lnTo>
                  <a:pt x="47447" y="37350"/>
                </a:lnTo>
                <a:cubicBezTo>
                  <a:pt x="47738" y="37517"/>
                  <a:pt x="48119" y="37600"/>
                  <a:pt x="48499" y="37600"/>
                </a:cubicBezTo>
                <a:cubicBezTo>
                  <a:pt x="48878" y="37600"/>
                  <a:pt x="49256" y="37517"/>
                  <a:pt x="49542" y="37350"/>
                </a:cubicBezTo>
                <a:lnTo>
                  <a:pt x="64734" y="28516"/>
                </a:lnTo>
                <a:cubicBezTo>
                  <a:pt x="65306" y="28182"/>
                  <a:pt x="65306" y="27635"/>
                  <a:pt x="64723" y="27301"/>
                </a:cubicBezTo>
                <a:lnTo>
                  <a:pt x="17860" y="250"/>
                </a:lnTo>
                <a:cubicBezTo>
                  <a:pt x="17568" y="84"/>
                  <a:pt x="17187" y="0"/>
                  <a:pt x="16807" y="0"/>
                </a:cubicBez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9" name="Google Shape;1209;p59"/>
          <p:cNvSpPr/>
          <p:nvPr/>
        </p:nvSpPr>
        <p:spPr>
          <a:xfrm flipH="1">
            <a:off x="1717522" y="1261486"/>
            <a:ext cx="11512" cy="67060"/>
          </a:xfrm>
          <a:custGeom>
            <a:rect b="b" l="l" r="r" t="t"/>
            <a:pathLst>
              <a:path extrusionOk="0" h="2359" w="405">
                <a:moveTo>
                  <a:pt x="0" y="1"/>
                </a:moveTo>
                <a:lnTo>
                  <a:pt x="0" y="1799"/>
                </a:lnTo>
                <a:cubicBezTo>
                  <a:pt x="0" y="2001"/>
                  <a:pt x="131" y="2203"/>
                  <a:pt x="405" y="2358"/>
                </a:cubicBezTo>
                <a:lnTo>
                  <a:pt x="405" y="560"/>
                </a:lnTo>
                <a:cubicBezTo>
                  <a:pt x="131" y="406"/>
                  <a:pt x="0" y="203"/>
                  <a:pt x="0" y="1"/>
                </a:cubicBez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59"/>
          <p:cNvSpPr/>
          <p:nvPr/>
        </p:nvSpPr>
        <p:spPr>
          <a:xfrm flipH="1">
            <a:off x="1205106" y="1330193"/>
            <a:ext cx="11512" cy="66719"/>
          </a:xfrm>
          <a:custGeom>
            <a:rect b="b" l="l" r="r" t="t"/>
            <a:pathLst>
              <a:path extrusionOk="0" h="2347" w="405">
                <a:moveTo>
                  <a:pt x="405" y="1"/>
                </a:moveTo>
                <a:lnTo>
                  <a:pt x="405" y="7"/>
                </a:lnTo>
                <a:lnTo>
                  <a:pt x="405" y="7"/>
                </a:lnTo>
                <a:cubicBezTo>
                  <a:pt x="405" y="5"/>
                  <a:pt x="405" y="3"/>
                  <a:pt x="405" y="1"/>
                </a:cubicBezTo>
                <a:close/>
                <a:moveTo>
                  <a:pt x="405" y="7"/>
                </a:moveTo>
                <a:lnTo>
                  <a:pt x="405" y="7"/>
                </a:lnTo>
                <a:cubicBezTo>
                  <a:pt x="402" y="207"/>
                  <a:pt x="271" y="395"/>
                  <a:pt x="12" y="548"/>
                </a:cubicBezTo>
                <a:lnTo>
                  <a:pt x="0" y="2346"/>
                </a:lnTo>
                <a:cubicBezTo>
                  <a:pt x="262" y="2191"/>
                  <a:pt x="393" y="1989"/>
                  <a:pt x="393" y="1799"/>
                </a:cubicBezTo>
                <a:lnTo>
                  <a:pt x="405" y="7"/>
                </a:ln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1" name="Google Shape;1211;p59"/>
          <p:cNvSpPr/>
          <p:nvPr/>
        </p:nvSpPr>
        <p:spPr>
          <a:xfrm flipH="1">
            <a:off x="1216257" y="1345770"/>
            <a:ext cx="163842" cy="146231"/>
          </a:xfrm>
          <a:custGeom>
            <a:rect b="b" l="l" r="r" t="t"/>
            <a:pathLst>
              <a:path extrusionOk="0" h="5144" w="5764">
                <a:moveTo>
                  <a:pt x="5763" y="0"/>
                </a:moveTo>
                <a:lnTo>
                  <a:pt x="12" y="3346"/>
                </a:lnTo>
                <a:lnTo>
                  <a:pt x="0" y="5144"/>
                </a:lnTo>
                <a:lnTo>
                  <a:pt x="5751" y="1798"/>
                </a:lnTo>
                <a:lnTo>
                  <a:pt x="5763" y="0"/>
                </a:lnTo>
                <a:close/>
              </a:path>
            </a:pathLst>
          </a:custGeom>
          <a:solidFill>
            <a:srgbClr val="3E4A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2" name="Google Shape;1212;p59"/>
          <p:cNvSpPr/>
          <p:nvPr/>
        </p:nvSpPr>
        <p:spPr>
          <a:xfrm flipH="1">
            <a:off x="1952722" y="1398217"/>
            <a:ext cx="11541" cy="67060"/>
          </a:xfrm>
          <a:custGeom>
            <a:rect b="b" l="l" r="r" t="t"/>
            <a:pathLst>
              <a:path extrusionOk="0" h="2359" w="406">
                <a:moveTo>
                  <a:pt x="0" y="1"/>
                </a:moveTo>
                <a:lnTo>
                  <a:pt x="0" y="1799"/>
                </a:lnTo>
                <a:cubicBezTo>
                  <a:pt x="0" y="2001"/>
                  <a:pt x="131" y="2203"/>
                  <a:pt x="393" y="2358"/>
                </a:cubicBezTo>
                <a:lnTo>
                  <a:pt x="405" y="560"/>
                </a:lnTo>
                <a:cubicBezTo>
                  <a:pt x="131" y="406"/>
                  <a:pt x="0" y="203"/>
                  <a:pt x="0" y="1"/>
                </a:cubicBez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p59"/>
          <p:cNvSpPr/>
          <p:nvPr/>
        </p:nvSpPr>
        <p:spPr>
          <a:xfrm flipH="1">
            <a:off x="1379742" y="1440885"/>
            <a:ext cx="235586" cy="187849"/>
          </a:xfrm>
          <a:custGeom>
            <a:rect b="b" l="l" r="r" t="t"/>
            <a:pathLst>
              <a:path extrusionOk="0" h="6608" w="8288">
                <a:moveTo>
                  <a:pt x="8287" y="0"/>
                </a:moveTo>
                <a:lnTo>
                  <a:pt x="13" y="4810"/>
                </a:lnTo>
                <a:lnTo>
                  <a:pt x="1" y="6608"/>
                </a:lnTo>
                <a:lnTo>
                  <a:pt x="1" y="6608"/>
                </a:lnTo>
                <a:lnTo>
                  <a:pt x="8275" y="1798"/>
                </a:lnTo>
                <a:lnTo>
                  <a:pt x="8287" y="0"/>
                </a:lnTo>
                <a:close/>
              </a:path>
            </a:pathLst>
          </a:custGeom>
          <a:solidFill>
            <a:srgbClr val="3E4A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59"/>
          <p:cNvSpPr/>
          <p:nvPr/>
        </p:nvSpPr>
        <p:spPr>
          <a:xfrm flipH="1">
            <a:off x="1670498" y="1414141"/>
            <a:ext cx="282594" cy="214599"/>
          </a:xfrm>
          <a:custGeom>
            <a:rect b="b" l="l" r="r" t="t"/>
            <a:pathLst>
              <a:path extrusionOk="0" h="7549" w="9954">
                <a:moveTo>
                  <a:pt x="12" y="0"/>
                </a:moveTo>
                <a:lnTo>
                  <a:pt x="0" y="1798"/>
                </a:lnTo>
                <a:lnTo>
                  <a:pt x="9954" y="7549"/>
                </a:lnTo>
                <a:lnTo>
                  <a:pt x="9954" y="5751"/>
                </a:lnTo>
                <a:lnTo>
                  <a:pt x="12" y="0"/>
                </a:ln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59"/>
          <p:cNvSpPr/>
          <p:nvPr/>
        </p:nvSpPr>
        <p:spPr>
          <a:xfrm flipH="1">
            <a:off x="1614620" y="1577617"/>
            <a:ext cx="55881" cy="57485"/>
          </a:xfrm>
          <a:custGeom>
            <a:rect b="b" l="l" r="r" t="t"/>
            <a:pathLst>
              <a:path extrusionOk="0" h="2022" w="1942">
                <a:moveTo>
                  <a:pt x="1" y="0"/>
                </a:moveTo>
                <a:lnTo>
                  <a:pt x="1" y="1798"/>
                </a:lnTo>
                <a:cubicBezTo>
                  <a:pt x="269" y="1947"/>
                  <a:pt x="620" y="2021"/>
                  <a:pt x="970" y="2021"/>
                </a:cubicBezTo>
                <a:cubicBezTo>
                  <a:pt x="1319" y="2021"/>
                  <a:pt x="1668" y="1947"/>
                  <a:pt x="1930" y="1798"/>
                </a:cubicBezTo>
                <a:lnTo>
                  <a:pt x="1942" y="0"/>
                </a:lnTo>
                <a:lnTo>
                  <a:pt x="1942" y="0"/>
                </a:lnTo>
                <a:cubicBezTo>
                  <a:pt x="1674" y="155"/>
                  <a:pt x="1322" y="232"/>
                  <a:pt x="971" y="232"/>
                </a:cubicBezTo>
                <a:cubicBezTo>
                  <a:pt x="620" y="232"/>
                  <a:pt x="269" y="155"/>
                  <a:pt x="1" y="0"/>
                </a:cubicBez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6" name="Google Shape;1216;p59"/>
          <p:cNvSpPr/>
          <p:nvPr/>
        </p:nvSpPr>
        <p:spPr>
          <a:xfrm flipH="1">
            <a:off x="1201421" y="1144226"/>
            <a:ext cx="766565" cy="440029"/>
          </a:xfrm>
          <a:custGeom>
            <a:rect b="b" l="l" r="r" t="t"/>
            <a:pathLst>
              <a:path extrusionOk="0" h="15479" w="26968">
                <a:moveTo>
                  <a:pt x="15514" y="0"/>
                </a:moveTo>
                <a:cubicBezTo>
                  <a:pt x="15166" y="0"/>
                  <a:pt x="14818" y="78"/>
                  <a:pt x="14550" y="232"/>
                </a:cubicBezTo>
                <a:lnTo>
                  <a:pt x="8799" y="3566"/>
                </a:lnTo>
                <a:cubicBezTo>
                  <a:pt x="8728" y="3614"/>
                  <a:pt x="8656" y="3661"/>
                  <a:pt x="8609" y="3709"/>
                </a:cubicBezTo>
                <a:lnTo>
                  <a:pt x="524" y="8376"/>
                </a:lnTo>
                <a:cubicBezTo>
                  <a:pt x="0" y="8686"/>
                  <a:pt x="0" y="9186"/>
                  <a:pt x="536" y="9495"/>
                </a:cubicBezTo>
                <a:lnTo>
                  <a:pt x="10478" y="15246"/>
                </a:lnTo>
                <a:cubicBezTo>
                  <a:pt x="10746" y="15401"/>
                  <a:pt x="11097" y="15478"/>
                  <a:pt x="11448" y="15478"/>
                </a:cubicBezTo>
                <a:cubicBezTo>
                  <a:pt x="11799" y="15478"/>
                  <a:pt x="12151" y="15401"/>
                  <a:pt x="12419" y="15246"/>
                </a:cubicBezTo>
                <a:lnTo>
                  <a:pt x="26444" y="7090"/>
                </a:lnTo>
                <a:cubicBezTo>
                  <a:pt x="26968" y="6781"/>
                  <a:pt x="26968" y="6281"/>
                  <a:pt x="26432" y="5971"/>
                </a:cubicBezTo>
                <a:lnTo>
                  <a:pt x="16479" y="232"/>
                </a:lnTo>
                <a:cubicBezTo>
                  <a:pt x="16211" y="78"/>
                  <a:pt x="15862" y="0"/>
                  <a:pt x="155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59"/>
          <p:cNvSpPr/>
          <p:nvPr/>
        </p:nvSpPr>
        <p:spPr>
          <a:xfrm flipH="1">
            <a:off x="1591280" y="1607038"/>
            <a:ext cx="11512" cy="67060"/>
          </a:xfrm>
          <a:custGeom>
            <a:rect b="b" l="l" r="r" t="t"/>
            <a:pathLst>
              <a:path extrusionOk="0" h="2359" w="405">
                <a:moveTo>
                  <a:pt x="12" y="1"/>
                </a:moveTo>
                <a:lnTo>
                  <a:pt x="0" y="1799"/>
                </a:lnTo>
                <a:cubicBezTo>
                  <a:pt x="0" y="2001"/>
                  <a:pt x="143" y="2204"/>
                  <a:pt x="405" y="2358"/>
                </a:cubicBezTo>
                <a:lnTo>
                  <a:pt x="405" y="561"/>
                </a:lnTo>
                <a:cubicBezTo>
                  <a:pt x="143" y="406"/>
                  <a:pt x="12" y="203"/>
                  <a:pt x="12" y="1"/>
                </a:cubicBez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59"/>
          <p:cNvSpPr/>
          <p:nvPr/>
        </p:nvSpPr>
        <p:spPr>
          <a:xfrm flipH="1">
            <a:off x="647664" y="1652066"/>
            <a:ext cx="11541" cy="66719"/>
          </a:xfrm>
          <a:custGeom>
            <a:rect b="b" l="l" r="r" t="t"/>
            <a:pathLst>
              <a:path extrusionOk="0" h="2347" w="406">
                <a:moveTo>
                  <a:pt x="406" y="1"/>
                </a:moveTo>
                <a:cubicBezTo>
                  <a:pt x="406" y="203"/>
                  <a:pt x="275" y="393"/>
                  <a:pt x="13" y="548"/>
                </a:cubicBezTo>
                <a:lnTo>
                  <a:pt x="1" y="2346"/>
                </a:lnTo>
                <a:cubicBezTo>
                  <a:pt x="275" y="2191"/>
                  <a:pt x="406" y="1989"/>
                  <a:pt x="406" y="1798"/>
                </a:cubicBezTo>
                <a:lnTo>
                  <a:pt x="406" y="1"/>
                </a:ln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59"/>
          <p:cNvSpPr/>
          <p:nvPr/>
        </p:nvSpPr>
        <p:spPr>
          <a:xfrm flipH="1">
            <a:off x="658855" y="1667644"/>
            <a:ext cx="398689" cy="282967"/>
          </a:xfrm>
          <a:custGeom>
            <a:rect b="b" l="l" r="r" t="t"/>
            <a:pathLst>
              <a:path extrusionOk="0" h="9954" w="14026">
                <a:moveTo>
                  <a:pt x="14026" y="0"/>
                </a:moveTo>
                <a:lnTo>
                  <a:pt x="0" y="8156"/>
                </a:lnTo>
                <a:lnTo>
                  <a:pt x="0" y="9954"/>
                </a:lnTo>
                <a:lnTo>
                  <a:pt x="14014" y="1798"/>
                </a:lnTo>
                <a:lnTo>
                  <a:pt x="14026" y="0"/>
                </a:lnTo>
                <a:close/>
              </a:path>
            </a:pathLst>
          </a:custGeom>
          <a:solidFill>
            <a:srgbClr val="3E4A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59"/>
          <p:cNvSpPr/>
          <p:nvPr/>
        </p:nvSpPr>
        <p:spPr>
          <a:xfrm flipH="1">
            <a:off x="1111982" y="1623350"/>
            <a:ext cx="478933" cy="327655"/>
          </a:xfrm>
          <a:custGeom>
            <a:rect b="b" l="l" r="r" t="t"/>
            <a:pathLst>
              <a:path extrusionOk="0" h="11526" w="16849">
                <a:moveTo>
                  <a:pt x="1" y="1"/>
                </a:moveTo>
                <a:lnTo>
                  <a:pt x="1" y="1798"/>
                </a:lnTo>
                <a:lnTo>
                  <a:pt x="16836" y="11526"/>
                </a:lnTo>
                <a:lnTo>
                  <a:pt x="16848" y="9728"/>
                </a:lnTo>
                <a:lnTo>
                  <a:pt x="1" y="1"/>
                </a:ln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59"/>
          <p:cNvSpPr/>
          <p:nvPr/>
        </p:nvSpPr>
        <p:spPr>
          <a:xfrm flipH="1">
            <a:off x="1057519" y="1899462"/>
            <a:ext cx="55201" cy="57736"/>
          </a:xfrm>
          <a:custGeom>
            <a:rect b="b" l="l" r="r" t="t"/>
            <a:pathLst>
              <a:path extrusionOk="0" h="2031" w="1942">
                <a:moveTo>
                  <a:pt x="0" y="1"/>
                </a:moveTo>
                <a:lnTo>
                  <a:pt x="0" y="1799"/>
                </a:lnTo>
                <a:cubicBezTo>
                  <a:pt x="268" y="1954"/>
                  <a:pt x="620" y="2031"/>
                  <a:pt x="971" y="2031"/>
                </a:cubicBezTo>
                <a:cubicBezTo>
                  <a:pt x="1322" y="2031"/>
                  <a:pt x="1673" y="1954"/>
                  <a:pt x="1941" y="1799"/>
                </a:cubicBezTo>
                <a:lnTo>
                  <a:pt x="1941" y="1"/>
                </a:lnTo>
                <a:cubicBezTo>
                  <a:pt x="1673" y="156"/>
                  <a:pt x="1322" y="233"/>
                  <a:pt x="971" y="233"/>
                </a:cubicBezTo>
                <a:cubicBezTo>
                  <a:pt x="620" y="233"/>
                  <a:pt x="268" y="156"/>
                  <a:pt x="0" y="1"/>
                </a:cubicBez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59"/>
          <p:cNvSpPr/>
          <p:nvPr/>
        </p:nvSpPr>
        <p:spPr>
          <a:xfrm flipH="1">
            <a:off x="1378563" y="1439707"/>
            <a:ext cx="235586" cy="187849"/>
          </a:xfrm>
          <a:custGeom>
            <a:rect b="b" l="l" r="r" t="t"/>
            <a:pathLst>
              <a:path extrusionOk="0" h="6608" w="8288">
                <a:moveTo>
                  <a:pt x="8287" y="0"/>
                </a:moveTo>
                <a:lnTo>
                  <a:pt x="13" y="4810"/>
                </a:lnTo>
                <a:lnTo>
                  <a:pt x="1" y="6608"/>
                </a:lnTo>
                <a:lnTo>
                  <a:pt x="1" y="6608"/>
                </a:lnTo>
                <a:lnTo>
                  <a:pt x="8275" y="1798"/>
                </a:lnTo>
                <a:lnTo>
                  <a:pt x="8287" y="0"/>
                </a:lnTo>
                <a:close/>
              </a:path>
            </a:pathLst>
          </a:custGeom>
          <a:solidFill>
            <a:srgbClr val="3E4A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59"/>
          <p:cNvSpPr/>
          <p:nvPr/>
        </p:nvSpPr>
        <p:spPr>
          <a:xfrm flipH="1">
            <a:off x="643988" y="1353047"/>
            <a:ext cx="962527" cy="553085"/>
          </a:xfrm>
          <a:custGeom>
            <a:rect b="b" l="l" r="r" t="t"/>
            <a:pathLst>
              <a:path extrusionOk="0" h="19456" w="33862">
                <a:moveTo>
                  <a:pt x="15521" y="0"/>
                </a:moveTo>
                <a:cubicBezTo>
                  <a:pt x="15172" y="0"/>
                  <a:pt x="14823" y="78"/>
                  <a:pt x="14562" y="233"/>
                </a:cubicBezTo>
                <a:lnTo>
                  <a:pt x="536" y="8376"/>
                </a:lnTo>
                <a:cubicBezTo>
                  <a:pt x="0" y="8686"/>
                  <a:pt x="0" y="9186"/>
                  <a:pt x="536" y="9496"/>
                </a:cubicBezTo>
                <a:lnTo>
                  <a:pt x="17371" y="19223"/>
                </a:lnTo>
                <a:cubicBezTo>
                  <a:pt x="17639" y="19378"/>
                  <a:pt x="17991" y="19455"/>
                  <a:pt x="18342" y="19455"/>
                </a:cubicBezTo>
                <a:cubicBezTo>
                  <a:pt x="18693" y="19455"/>
                  <a:pt x="19044" y="19378"/>
                  <a:pt x="19312" y="19223"/>
                </a:cubicBezTo>
                <a:lnTo>
                  <a:pt x="33338" y="11067"/>
                </a:lnTo>
                <a:cubicBezTo>
                  <a:pt x="33862" y="10758"/>
                  <a:pt x="33862" y="10258"/>
                  <a:pt x="33326" y="9948"/>
                </a:cubicBezTo>
                <a:lnTo>
                  <a:pt x="16490" y="233"/>
                </a:lnTo>
                <a:cubicBezTo>
                  <a:pt x="16222" y="78"/>
                  <a:pt x="15871" y="0"/>
                  <a:pt x="155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p59"/>
          <p:cNvSpPr/>
          <p:nvPr/>
        </p:nvSpPr>
        <p:spPr>
          <a:xfrm flipH="1">
            <a:off x="1037561" y="1926552"/>
            <a:ext cx="11541" cy="67373"/>
          </a:xfrm>
          <a:custGeom>
            <a:rect b="b" l="l" r="r" t="t"/>
            <a:pathLst>
              <a:path extrusionOk="0" h="2370" w="406">
                <a:moveTo>
                  <a:pt x="1" y="0"/>
                </a:moveTo>
                <a:lnTo>
                  <a:pt x="1" y="1798"/>
                </a:lnTo>
                <a:cubicBezTo>
                  <a:pt x="1" y="2001"/>
                  <a:pt x="132" y="2215"/>
                  <a:pt x="406" y="2370"/>
                </a:cubicBezTo>
                <a:lnTo>
                  <a:pt x="406" y="572"/>
                </a:lnTo>
                <a:cubicBezTo>
                  <a:pt x="144" y="417"/>
                  <a:pt x="1" y="203"/>
                  <a:pt x="1" y="0"/>
                </a:cubicBez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59"/>
          <p:cNvSpPr/>
          <p:nvPr/>
        </p:nvSpPr>
        <p:spPr>
          <a:xfrm flipH="1">
            <a:off x="200573" y="1909980"/>
            <a:ext cx="11199" cy="67032"/>
          </a:xfrm>
          <a:custGeom>
            <a:rect b="b" l="l" r="r" t="t"/>
            <a:pathLst>
              <a:path extrusionOk="0" h="2358" w="394">
                <a:moveTo>
                  <a:pt x="394" y="0"/>
                </a:moveTo>
                <a:cubicBezTo>
                  <a:pt x="394" y="202"/>
                  <a:pt x="263" y="405"/>
                  <a:pt x="1" y="560"/>
                </a:cubicBezTo>
                <a:lnTo>
                  <a:pt x="1" y="2357"/>
                </a:lnTo>
                <a:cubicBezTo>
                  <a:pt x="263" y="2203"/>
                  <a:pt x="394" y="2000"/>
                  <a:pt x="394" y="1798"/>
                </a:cubicBezTo>
                <a:lnTo>
                  <a:pt x="394" y="0"/>
                </a:ln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59"/>
          <p:cNvSpPr/>
          <p:nvPr/>
        </p:nvSpPr>
        <p:spPr>
          <a:xfrm flipH="1">
            <a:off x="211764" y="1925870"/>
            <a:ext cx="398689" cy="282655"/>
          </a:xfrm>
          <a:custGeom>
            <a:rect b="b" l="l" r="r" t="t"/>
            <a:pathLst>
              <a:path extrusionOk="0" h="9943" w="14026">
                <a:moveTo>
                  <a:pt x="14026" y="1"/>
                </a:moveTo>
                <a:lnTo>
                  <a:pt x="0" y="8156"/>
                </a:lnTo>
                <a:lnTo>
                  <a:pt x="0" y="9942"/>
                </a:lnTo>
                <a:lnTo>
                  <a:pt x="14026" y="1798"/>
                </a:lnTo>
                <a:lnTo>
                  <a:pt x="14026" y="1"/>
                </a:lnTo>
                <a:close/>
              </a:path>
            </a:pathLst>
          </a:custGeom>
          <a:solidFill>
            <a:srgbClr val="3E4A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7" name="Google Shape;1227;p59"/>
          <p:cNvSpPr/>
          <p:nvPr/>
        </p:nvSpPr>
        <p:spPr>
          <a:xfrm flipH="1">
            <a:off x="665278" y="1942784"/>
            <a:ext cx="372311" cy="265740"/>
          </a:xfrm>
          <a:custGeom>
            <a:rect b="b" l="l" r="r" t="t"/>
            <a:pathLst>
              <a:path extrusionOk="0" h="9348" w="13098">
                <a:moveTo>
                  <a:pt x="1" y="1"/>
                </a:moveTo>
                <a:lnTo>
                  <a:pt x="1" y="1787"/>
                </a:lnTo>
                <a:lnTo>
                  <a:pt x="5275" y="4835"/>
                </a:lnTo>
                <a:lnTo>
                  <a:pt x="13086" y="9347"/>
                </a:lnTo>
                <a:lnTo>
                  <a:pt x="13097" y="7561"/>
                </a:lnTo>
                <a:lnTo>
                  <a:pt x="5275" y="3037"/>
                </a:lnTo>
                <a:lnTo>
                  <a:pt x="1" y="1"/>
                </a:ln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8" name="Google Shape;1228;p59"/>
          <p:cNvSpPr/>
          <p:nvPr/>
        </p:nvSpPr>
        <p:spPr>
          <a:xfrm flipH="1">
            <a:off x="610427" y="2157716"/>
            <a:ext cx="54860" cy="57395"/>
          </a:xfrm>
          <a:custGeom>
            <a:rect b="b" l="l" r="r" t="t"/>
            <a:pathLst>
              <a:path extrusionOk="0" h="2019" w="1930">
                <a:moveTo>
                  <a:pt x="0" y="0"/>
                </a:moveTo>
                <a:lnTo>
                  <a:pt x="0" y="1786"/>
                </a:lnTo>
                <a:cubicBezTo>
                  <a:pt x="262" y="1941"/>
                  <a:pt x="611" y="2019"/>
                  <a:pt x="960" y="2019"/>
                </a:cubicBezTo>
                <a:cubicBezTo>
                  <a:pt x="1310" y="2019"/>
                  <a:pt x="1661" y="1941"/>
                  <a:pt x="1929" y="1786"/>
                </a:cubicBezTo>
                <a:lnTo>
                  <a:pt x="1929" y="0"/>
                </a:lnTo>
                <a:cubicBezTo>
                  <a:pt x="1667" y="149"/>
                  <a:pt x="1319" y="224"/>
                  <a:pt x="969" y="224"/>
                </a:cubicBezTo>
                <a:cubicBezTo>
                  <a:pt x="620" y="224"/>
                  <a:pt x="268" y="149"/>
                  <a:pt x="0" y="0"/>
                </a:cubicBez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p59"/>
          <p:cNvSpPr/>
          <p:nvPr/>
        </p:nvSpPr>
        <p:spPr>
          <a:xfrm flipH="1">
            <a:off x="594434" y="946425"/>
            <a:ext cx="33960" cy="735200"/>
          </a:xfrm>
          <a:custGeom>
            <a:rect b="b" l="l" r="r" t="t"/>
            <a:pathLst>
              <a:path extrusionOk="0" h="28452" w="1096">
                <a:moveTo>
                  <a:pt x="0" y="1"/>
                </a:moveTo>
                <a:lnTo>
                  <a:pt x="0" y="28361"/>
                </a:lnTo>
                <a:cubicBezTo>
                  <a:pt x="283" y="28418"/>
                  <a:pt x="573" y="28452"/>
                  <a:pt x="865" y="28452"/>
                </a:cubicBezTo>
                <a:cubicBezTo>
                  <a:pt x="942" y="28452"/>
                  <a:pt x="1019" y="28450"/>
                  <a:pt x="1096" y="28445"/>
                </a:cubicBezTo>
                <a:lnTo>
                  <a:pt x="1096" y="84"/>
                </a:lnTo>
                <a:cubicBezTo>
                  <a:pt x="1019" y="89"/>
                  <a:pt x="942" y="91"/>
                  <a:pt x="865" y="91"/>
                </a:cubicBezTo>
                <a:cubicBezTo>
                  <a:pt x="573" y="91"/>
                  <a:pt x="283" y="57"/>
                  <a:pt x="0" y="1"/>
                </a:cubicBezTo>
                <a:close/>
              </a:path>
            </a:pathLst>
          </a:custGeom>
          <a:solidFill>
            <a:srgbClr val="EED4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59"/>
          <p:cNvSpPr/>
          <p:nvPr/>
        </p:nvSpPr>
        <p:spPr>
          <a:xfrm flipH="1">
            <a:off x="658179" y="1667215"/>
            <a:ext cx="398689" cy="282967"/>
          </a:xfrm>
          <a:custGeom>
            <a:rect b="b" l="l" r="r" t="t"/>
            <a:pathLst>
              <a:path extrusionOk="0" h="9954" w="14026">
                <a:moveTo>
                  <a:pt x="14026" y="0"/>
                </a:moveTo>
                <a:lnTo>
                  <a:pt x="0" y="8156"/>
                </a:lnTo>
                <a:lnTo>
                  <a:pt x="0" y="9954"/>
                </a:lnTo>
                <a:lnTo>
                  <a:pt x="14014" y="1798"/>
                </a:lnTo>
                <a:lnTo>
                  <a:pt x="14026" y="0"/>
                </a:lnTo>
                <a:close/>
              </a:path>
            </a:pathLst>
          </a:custGeom>
          <a:solidFill>
            <a:srgbClr val="3E4A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p59"/>
          <p:cNvSpPr/>
          <p:nvPr/>
        </p:nvSpPr>
        <p:spPr>
          <a:xfrm flipH="1">
            <a:off x="196551" y="1672533"/>
            <a:ext cx="856275" cy="491483"/>
          </a:xfrm>
          <a:custGeom>
            <a:rect b="b" l="l" r="r" t="t"/>
            <a:pathLst>
              <a:path extrusionOk="0" h="17289" w="30124">
                <a:moveTo>
                  <a:pt x="15521" y="1"/>
                </a:moveTo>
                <a:cubicBezTo>
                  <a:pt x="15169" y="1"/>
                  <a:pt x="14818" y="78"/>
                  <a:pt x="14550" y="233"/>
                </a:cubicBezTo>
                <a:lnTo>
                  <a:pt x="525" y="8389"/>
                </a:lnTo>
                <a:cubicBezTo>
                  <a:pt x="1" y="8686"/>
                  <a:pt x="1" y="9198"/>
                  <a:pt x="537" y="9496"/>
                </a:cubicBezTo>
                <a:lnTo>
                  <a:pt x="13633" y="17057"/>
                </a:lnTo>
                <a:cubicBezTo>
                  <a:pt x="13895" y="17211"/>
                  <a:pt x="14247" y="17289"/>
                  <a:pt x="14598" y="17289"/>
                </a:cubicBezTo>
                <a:cubicBezTo>
                  <a:pt x="14949" y="17289"/>
                  <a:pt x="15300" y="17211"/>
                  <a:pt x="15562" y="17057"/>
                </a:cubicBezTo>
                <a:lnTo>
                  <a:pt x="29588" y="8913"/>
                </a:lnTo>
                <a:cubicBezTo>
                  <a:pt x="30124" y="8603"/>
                  <a:pt x="30112" y="8103"/>
                  <a:pt x="29588" y="7793"/>
                </a:cubicBezTo>
                <a:lnTo>
                  <a:pt x="16491" y="233"/>
                </a:lnTo>
                <a:cubicBezTo>
                  <a:pt x="16223" y="78"/>
                  <a:pt x="15872" y="1"/>
                  <a:pt x="155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p59"/>
          <p:cNvSpPr/>
          <p:nvPr/>
        </p:nvSpPr>
        <p:spPr>
          <a:xfrm flipH="1">
            <a:off x="1125570" y="1494356"/>
            <a:ext cx="18618" cy="21008"/>
          </a:xfrm>
          <a:custGeom>
            <a:rect b="b" l="l" r="r" t="t"/>
            <a:pathLst>
              <a:path extrusionOk="0" h="739" w="655">
                <a:moveTo>
                  <a:pt x="453" y="0"/>
                </a:moveTo>
                <a:lnTo>
                  <a:pt x="12" y="548"/>
                </a:lnTo>
                <a:cubicBezTo>
                  <a:pt x="0" y="572"/>
                  <a:pt x="0" y="596"/>
                  <a:pt x="12" y="619"/>
                </a:cubicBezTo>
                <a:cubicBezTo>
                  <a:pt x="36" y="679"/>
                  <a:pt x="107" y="726"/>
                  <a:pt x="167" y="738"/>
                </a:cubicBezTo>
                <a:cubicBezTo>
                  <a:pt x="191" y="738"/>
                  <a:pt x="214" y="738"/>
                  <a:pt x="226" y="715"/>
                </a:cubicBezTo>
                <a:lnTo>
                  <a:pt x="655" y="179"/>
                </a:lnTo>
                <a:lnTo>
                  <a:pt x="655" y="179"/>
                </a:lnTo>
                <a:cubicBezTo>
                  <a:pt x="643" y="191"/>
                  <a:pt x="619" y="191"/>
                  <a:pt x="595" y="191"/>
                </a:cubicBezTo>
                <a:cubicBezTo>
                  <a:pt x="536" y="179"/>
                  <a:pt x="464" y="131"/>
                  <a:pt x="441" y="72"/>
                </a:cubicBezTo>
                <a:cubicBezTo>
                  <a:pt x="441" y="48"/>
                  <a:pt x="441" y="24"/>
                  <a:pt x="453" y="0"/>
                </a:cubicBezTo>
                <a:close/>
              </a:path>
            </a:pathLst>
          </a:custGeom>
          <a:solidFill>
            <a:srgbClr val="0265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Google Shape;1233;p59"/>
          <p:cNvSpPr/>
          <p:nvPr/>
        </p:nvSpPr>
        <p:spPr>
          <a:xfrm flipH="1">
            <a:off x="1124631" y="1493958"/>
            <a:ext cx="7334" cy="5884"/>
          </a:xfrm>
          <a:custGeom>
            <a:rect b="b" l="l" r="r" t="t"/>
            <a:pathLst>
              <a:path extrusionOk="0" h="207" w="258">
                <a:moveTo>
                  <a:pt x="61" y="0"/>
                </a:moveTo>
                <a:cubicBezTo>
                  <a:pt x="17" y="0"/>
                  <a:pt x="0" y="34"/>
                  <a:pt x="11" y="86"/>
                </a:cubicBezTo>
                <a:cubicBezTo>
                  <a:pt x="34" y="145"/>
                  <a:pt x="106" y="193"/>
                  <a:pt x="165" y="205"/>
                </a:cubicBezTo>
                <a:cubicBezTo>
                  <a:pt x="173" y="206"/>
                  <a:pt x="180" y="207"/>
                  <a:pt x="187" y="207"/>
                </a:cubicBezTo>
                <a:cubicBezTo>
                  <a:pt x="233" y="207"/>
                  <a:pt x="258" y="173"/>
                  <a:pt x="237" y="121"/>
                </a:cubicBezTo>
                <a:cubicBezTo>
                  <a:pt x="213" y="62"/>
                  <a:pt x="142" y="14"/>
                  <a:pt x="82" y="2"/>
                </a:cubicBezTo>
                <a:cubicBezTo>
                  <a:pt x="74" y="1"/>
                  <a:pt x="67" y="0"/>
                  <a:pt x="61" y="0"/>
                </a:cubicBezTo>
                <a:close/>
              </a:path>
            </a:pathLst>
          </a:custGeom>
          <a:solidFill>
            <a:srgbClr val="0265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4" name="Google Shape;1234;p59"/>
          <p:cNvSpPr/>
          <p:nvPr/>
        </p:nvSpPr>
        <p:spPr>
          <a:xfrm flipH="1">
            <a:off x="997629" y="1343411"/>
            <a:ext cx="150624" cy="167836"/>
          </a:xfrm>
          <a:custGeom>
            <a:rect b="b" l="l" r="r" t="t"/>
            <a:pathLst>
              <a:path extrusionOk="0" h="5904" w="5299">
                <a:moveTo>
                  <a:pt x="5299" y="1345"/>
                </a:moveTo>
                <a:lnTo>
                  <a:pt x="5280" y="1368"/>
                </a:lnTo>
                <a:lnTo>
                  <a:pt x="5280" y="1368"/>
                </a:lnTo>
                <a:cubicBezTo>
                  <a:pt x="5287" y="1361"/>
                  <a:pt x="5293" y="1353"/>
                  <a:pt x="5299" y="1345"/>
                </a:cubicBezTo>
                <a:close/>
                <a:moveTo>
                  <a:pt x="3608" y="0"/>
                </a:moveTo>
                <a:lnTo>
                  <a:pt x="119" y="4405"/>
                </a:lnTo>
                <a:cubicBezTo>
                  <a:pt x="24" y="4524"/>
                  <a:pt x="0" y="4727"/>
                  <a:pt x="96" y="4953"/>
                </a:cubicBezTo>
                <a:cubicBezTo>
                  <a:pt x="274" y="5405"/>
                  <a:pt x="810" y="5822"/>
                  <a:pt x="1286" y="5894"/>
                </a:cubicBezTo>
                <a:cubicBezTo>
                  <a:pt x="1332" y="5901"/>
                  <a:pt x="1377" y="5904"/>
                  <a:pt x="1419" y="5904"/>
                </a:cubicBezTo>
                <a:cubicBezTo>
                  <a:pt x="1595" y="5904"/>
                  <a:pt x="1733" y="5847"/>
                  <a:pt x="1810" y="5751"/>
                </a:cubicBezTo>
                <a:lnTo>
                  <a:pt x="5280" y="1368"/>
                </a:lnTo>
                <a:lnTo>
                  <a:pt x="5280" y="1368"/>
                </a:lnTo>
                <a:cubicBezTo>
                  <a:pt x="5202" y="1460"/>
                  <a:pt x="5077" y="1510"/>
                  <a:pt x="4911" y="1510"/>
                </a:cubicBezTo>
                <a:cubicBezTo>
                  <a:pt x="4868" y="1510"/>
                  <a:pt x="4823" y="1507"/>
                  <a:pt x="4775" y="1500"/>
                </a:cubicBezTo>
                <a:cubicBezTo>
                  <a:pt x="4298" y="1429"/>
                  <a:pt x="3763" y="1000"/>
                  <a:pt x="3584" y="548"/>
                </a:cubicBezTo>
                <a:cubicBezTo>
                  <a:pt x="3489" y="322"/>
                  <a:pt x="3513" y="131"/>
                  <a:pt x="36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p59"/>
          <p:cNvSpPr/>
          <p:nvPr/>
        </p:nvSpPr>
        <p:spPr>
          <a:xfrm flipH="1">
            <a:off x="992337" y="1339033"/>
            <a:ext cx="58641" cy="47332"/>
          </a:xfrm>
          <a:custGeom>
            <a:rect b="b" l="l" r="r" t="t"/>
            <a:pathLst>
              <a:path extrusionOk="0" h="1665" w="2063">
                <a:moveTo>
                  <a:pt x="575" y="1"/>
                </a:moveTo>
                <a:cubicBezTo>
                  <a:pt x="179" y="1"/>
                  <a:pt x="1" y="293"/>
                  <a:pt x="162" y="702"/>
                </a:cubicBezTo>
                <a:cubicBezTo>
                  <a:pt x="341" y="1154"/>
                  <a:pt x="876" y="1583"/>
                  <a:pt x="1353" y="1654"/>
                </a:cubicBezTo>
                <a:cubicBezTo>
                  <a:pt x="1398" y="1661"/>
                  <a:pt x="1442" y="1664"/>
                  <a:pt x="1483" y="1664"/>
                </a:cubicBezTo>
                <a:cubicBezTo>
                  <a:pt x="1882" y="1664"/>
                  <a:pt x="2062" y="1362"/>
                  <a:pt x="1900" y="952"/>
                </a:cubicBezTo>
                <a:cubicBezTo>
                  <a:pt x="1722" y="499"/>
                  <a:pt x="1186" y="83"/>
                  <a:pt x="710" y="11"/>
                </a:cubicBezTo>
                <a:cubicBezTo>
                  <a:pt x="663" y="4"/>
                  <a:pt x="618" y="1"/>
                  <a:pt x="575" y="1"/>
                </a:cubicBezTo>
                <a:close/>
              </a:path>
            </a:pathLst>
          </a:custGeom>
          <a:solidFill>
            <a:srgbClr val="AAAA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6" name="Google Shape;1236;p59"/>
          <p:cNvSpPr/>
          <p:nvPr/>
        </p:nvSpPr>
        <p:spPr>
          <a:xfrm flipH="1">
            <a:off x="964448" y="1327492"/>
            <a:ext cx="6452" cy="50459"/>
          </a:xfrm>
          <a:custGeom>
            <a:rect b="b" l="l" r="r" t="t"/>
            <a:pathLst>
              <a:path extrusionOk="0" h="1775" w="227">
                <a:moveTo>
                  <a:pt x="226" y="0"/>
                </a:moveTo>
                <a:cubicBezTo>
                  <a:pt x="226" y="120"/>
                  <a:pt x="155" y="227"/>
                  <a:pt x="12" y="310"/>
                </a:cubicBezTo>
                <a:lnTo>
                  <a:pt x="0" y="1774"/>
                </a:lnTo>
                <a:cubicBezTo>
                  <a:pt x="155" y="1691"/>
                  <a:pt x="226" y="1572"/>
                  <a:pt x="226" y="1465"/>
                </a:cubicBezTo>
                <a:lnTo>
                  <a:pt x="226" y="0"/>
                </a:lnTo>
                <a:close/>
              </a:path>
            </a:pathLst>
          </a:custGeom>
          <a:solidFill>
            <a:srgbClr val="DAC1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Google Shape;1237;p59"/>
          <p:cNvSpPr/>
          <p:nvPr/>
        </p:nvSpPr>
        <p:spPr>
          <a:xfrm flipH="1">
            <a:off x="1071076" y="1327492"/>
            <a:ext cx="6794" cy="50459"/>
          </a:xfrm>
          <a:custGeom>
            <a:rect b="b" l="l" r="r" t="t"/>
            <a:pathLst>
              <a:path extrusionOk="0" h="1775" w="239">
                <a:moveTo>
                  <a:pt x="1" y="0"/>
                </a:moveTo>
                <a:lnTo>
                  <a:pt x="1" y="1453"/>
                </a:lnTo>
                <a:cubicBezTo>
                  <a:pt x="1" y="1572"/>
                  <a:pt x="84" y="1691"/>
                  <a:pt x="227" y="1774"/>
                </a:cubicBezTo>
                <a:lnTo>
                  <a:pt x="239" y="310"/>
                </a:lnTo>
                <a:cubicBezTo>
                  <a:pt x="84" y="227"/>
                  <a:pt x="1" y="108"/>
                  <a:pt x="1" y="0"/>
                </a:cubicBezTo>
                <a:close/>
              </a:path>
            </a:pathLst>
          </a:custGeom>
          <a:solidFill>
            <a:srgbClr val="A392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p59"/>
          <p:cNvSpPr/>
          <p:nvPr/>
        </p:nvSpPr>
        <p:spPr>
          <a:xfrm flipH="1">
            <a:off x="970192" y="1336304"/>
            <a:ext cx="35247" cy="61938"/>
          </a:xfrm>
          <a:custGeom>
            <a:rect b="b" l="l" r="r" t="t"/>
            <a:pathLst>
              <a:path extrusionOk="0" h="2179" w="1228">
                <a:moveTo>
                  <a:pt x="1227" y="0"/>
                </a:moveTo>
                <a:lnTo>
                  <a:pt x="1" y="714"/>
                </a:lnTo>
                <a:lnTo>
                  <a:pt x="1" y="2179"/>
                </a:lnTo>
                <a:lnTo>
                  <a:pt x="1215" y="1464"/>
                </a:lnTo>
                <a:lnTo>
                  <a:pt x="1227" y="0"/>
                </a:lnTo>
                <a:close/>
              </a:path>
            </a:pathLst>
          </a:custGeom>
          <a:solidFill>
            <a:srgbClr val="DAC1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9" name="Google Shape;1239;p59"/>
          <p:cNvSpPr/>
          <p:nvPr/>
        </p:nvSpPr>
        <p:spPr>
          <a:xfrm flipH="1">
            <a:off x="1036203" y="1336304"/>
            <a:ext cx="35247" cy="61938"/>
          </a:xfrm>
          <a:custGeom>
            <a:rect b="b" l="l" r="r" t="t"/>
            <a:pathLst>
              <a:path extrusionOk="0" h="2179" w="1240">
                <a:moveTo>
                  <a:pt x="13" y="0"/>
                </a:moveTo>
                <a:lnTo>
                  <a:pt x="1" y="1464"/>
                </a:lnTo>
                <a:lnTo>
                  <a:pt x="1227" y="2179"/>
                </a:lnTo>
                <a:lnTo>
                  <a:pt x="1239" y="714"/>
                </a:lnTo>
                <a:lnTo>
                  <a:pt x="13" y="0"/>
                </a:lnTo>
                <a:close/>
              </a:path>
            </a:pathLst>
          </a:custGeom>
          <a:solidFill>
            <a:srgbClr val="A392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0" name="Google Shape;1240;p59"/>
          <p:cNvSpPr/>
          <p:nvPr/>
        </p:nvSpPr>
        <p:spPr>
          <a:xfrm flipH="1">
            <a:off x="1005412" y="1356601"/>
            <a:ext cx="31154" cy="45200"/>
          </a:xfrm>
          <a:custGeom>
            <a:rect b="b" l="l" r="r" t="t"/>
            <a:pathLst>
              <a:path extrusionOk="0" h="1590" w="1096">
                <a:moveTo>
                  <a:pt x="12" y="0"/>
                </a:moveTo>
                <a:lnTo>
                  <a:pt x="0" y="1465"/>
                </a:lnTo>
                <a:cubicBezTo>
                  <a:pt x="155" y="1548"/>
                  <a:pt x="355" y="1590"/>
                  <a:pt x="552" y="1590"/>
                </a:cubicBezTo>
                <a:cubicBezTo>
                  <a:pt x="750" y="1590"/>
                  <a:pt x="947" y="1548"/>
                  <a:pt x="1096" y="1465"/>
                </a:cubicBezTo>
                <a:lnTo>
                  <a:pt x="1096" y="0"/>
                </a:lnTo>
                <a:cubicBezTo>
                  <a:pt x="947" y="90"/>
                  <a:pt x="750" y="134"/>
                  <a:pt x="554" y="134"/>
                </a:cubicBezTo>
                <a:cubicBezTo>
                  <a:pt x="358" y="134"/>
                  <a:pt x="161" y="90"/>
                  <a:pt x="12" y="0"/>
                </a:cubicBezTo>
                <a:close/>
              </a:path>
            </a:pathLst>
          </a:custGeom>
          <a:solidFill>
            <a:srgbClr val="CBB6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1" name="Google Shape;1241;p59"/>
          <p:cNvSpPr/>
          <p:nvPr/>
        </p:nvSpPr>
        <p:spPr>
          <a:xfrm flipH="1">
            <a:off x="962423" y="1294573"/>
            <a:ext cx="117472" cy="65432"/>
          </a:xfrm>
          <a:custGeom>
            <a:rect b="b" l="l" r="r" t="t"/>
            <a:pathLst>
              <a:path extrusionOk="0" h="2308" w="4144">
                <a:moveTo>
                  <a:pt x="2066" y="1"/>
                </a:moveTo>
                <a:cubicBezTo>
                  <a:pt x="1870" y="1"/>
                  <a:pt x="1673" y="45"/>
                  <a:pt x="1524" y="135"/>
                </a:cubicBezTo>
                <a:lnTo>
                  <a:pt x="298" y="837"/>
                </a:lnTo>
                <a:cubicBezTo>
                  <a:pt x="0" y="1016"/>
                  <a:pt x="0" y="1301"/>
                  <a:pt x="298" y="1468"/>
                </a:cubicBezTo>
                <a:lnTo>
                  <a:pt x="1536" y="2182"/>
                </a:lnTo>
                <a:cubicBezTo>
                  <a:pt x="1685" y="2266"/>
                  <a:pt x="1882" y="2307"/>
                  <a:pt x="2078" y="2307"/>
                </a:cubicBezTo>
                <a:cubicBezTo>
                  <a:pt x="2274" y="2307"/>
                  <a:pt x="2471" y="2266"/>
                  <a:pt x="2620" y="2182"/>
                </a:cubicBezTo>
                <a:lnTo>
                  <a:pt x="3834" y="1468"/>
                </a:lnTo>
                <a:cubicBezTo>
                  <a:pt x="4144" y="1301"/>
                  <a:pt x="4144" y="1016"/>
                  <a:pt x="3834" y="837"/>
                </a:cubicBezTo>
                <a:lnTo>
                  <a:pt x="2608" y="135"/>
                </a:lnTo>
                <a:cubicBezTo>
                  <a:pt x="2459" y="45"/>
                  <a:pt x="2263" y="1"/>
                  <a:pt x="2066" y="1"/>
                </a:cubicBezTo>
                <a:close/>
              </a:path>
            </a:pathLst>
          </a:custGeom>
          <a:solidFill>
            <a:srgbClr val="EED4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59"/>
          <p:cNvSpPr/>
          <p:nvPr/>
        </p:nvSpPr>
        <p:spPr>
          <a:xfrm flipH="1">
            <a:off x="714665" y="1161311"/>
            <a:ext cx="12564" cy="32180"/>
          </a:xfrm>
          <a:custGeom>
            <a:rect b="b" l="l" r="r" t="t"/>
            <a:pathLst>
              <a:path extrusionOk="0" h="1132" w="442">
                <a:moveTo>
                  <a:pt x="429" y="0"/>
                </a:moveTo>
                <a:cubicBezTo>
                  <a:pt x="429" y="215"/>
                  <a:pt x="286" y="441"/>
                  <a:pt x="1" y="608"/>
                </a:cubicBezTo>
                <a:lnTo>
                  <a:pt x="1" y="1132"/>
                </a:lnTo>
                <a:cubicBezTo>
                  <a:pt x="286" y="965"/>
                  <a:pt x="441" y="751"/>
                  <a:pt x="441" y="524"/>
                </a:cubicBezTo>
                <a:lnTo>
                  <a:pt x="429" y="0"/>
                </a:lnTo>
                <a:close/>
              </a:path>
            </a:pathLst>
          </a:custGeom>
          <a:solidFill>
            <a:srgbClr val="B1A0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p59"/>
          <p:cNvSpPr/>
          <p:nvPr/>
        </p:nvSpPr>
        <p:spPr>
          <a:xfrm flipH="1">
            <a:off x="727214" y="1178566"/>
            <a:ext cx="265006" cy="167921"/>
          </a:xfrm>
          <a:custGeom>
            <a:rect b="b" l="l" r="r" t="t"/>
            <a:pathLst>
              <a:path extrusionOk="0" h="5907" w="9323">
                <a:moveTo>
                  <a:pt x="9323" y="1"/>
                </a:moveTo>
                <a:lnTo>
                  <a:pt x="0" y="5382"/>
                </a:lnTo>
                <a:lnTo>
                  <a:pt x="0" y="5906"/>
                </a:lnTo>
                <a:lnTo>
                  <a:pt x="9323" y="525"/>
                </a:lnTo>
                <a:lnTo>
                  <a:pt x="9323" y="1"/>
                </a:lnTo>
                <a:close/>
              </a:path>
            </a:pathLst>
          </a:custGeom>
          <a:solidFill>
            <a:srgbClr val="B1A0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4" name="Google Shape;1244;p59"/>
          <p:cNvSpPr/>
          <p:nvPr/>
        </p:nvSpPr>
        <p:spPr>
          <a:xfrm flipH="1">
            <a:off x="992195" y="1314302"/>
            <a:ext cx="71802" cy="39287"/>
          </a:xfrm>
          <a:custGeom>
            <a:rect b="b" l="l" r="r" t="t"/>
            <a:pathLst>
              <a:path extrusionOk="0" h="1382" w="2526">
                <a:moveTo>
                  <a:pt x="1" y="0"/>
                </a:moveTo>
                <a:lnTo>
                  <a:pt x="1" y="524"/>
                </a:lnTo>
                <a:cubicBezTo>
                  <a:pt x="1" y="750"/>
                  <a:pt x="144" y="965"/>
                  <a:pt x="430" y="1131"/>
                </a:cubicBezTo>
                <a:cubicBezTo>
                  <a:pt x="721" y="1298"/>
                  <a:pt x="1102" y="1381"/>
                  <a:pt x="1482" y="1381"/>
                </a:cubicBezTo>
                <a:cubicBezTo>
                  <a:pt x="1861" y="1381"/>
                  <a:pt x="2239" y="1298"/>
                  <a:pt x="2525" y="1131"/>
                </a:cubicBezTo>
                <a:lnTo>
                  <a:pt x="2525" y="607"/>
                </a:lnTo>
                <a:cubicBezTo>
                  <a:pt x="2233" y="774"/>
                  <a:pt x="1852" y="857"/>
                  <a:pt x="1473" y="857"/>
                </a:cubicBezTo>
                <a:cubicBezTo>
                  <a:pt x="1093" y="857"/>
                  <a:pt x="715" y="774"/>
                  <a:pt x="430" y="607"/>
                </a:cubicBezTo>
                <a:cubicBezTo>
                  <a:pt x="144" y="441"/>
                  <a:pt x="1" y="214"/>
                  <a:pt x="1" y="0"/>
                </a:cubicBezTo>
                <a:close/>
              </a:path>
            </a:pathLst>
          </a:custGeom>
          <a:solidFill>
            <a:srgbClr val="B1A0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p59"/>
          <p:cNvSpPr/>
          <p:nvPr/>
        </p:nvSpPr>
        <p:spPr>
          <a:xfrm flipH="1">
            <a:off x="710618" y="1136949"/>
            <a:ext cx="357416" cy="201665"/>
          </a:xfrm>
          <a:custGeom>
            <a:rect b="b" l="l" r="r" t="t"/>
            <a:pathLst>
              <a:path extrusionOk="0" h="7094" w="12574">
                <a:moveTo>
                  <a:pt x="10946" y="0"/>
                </a:moveTo>
                <a:cubicBezTo>
                  <a:pt x="10567" y="0"/>
                  <a:pt x="10186" y="84"/>
                  <a:pt x="9894" y="250"/>
                </a:cubicBezTo>
                <a:lnTo>
                  <a:pt x="583" y="5632"/>
                </a:lnTo>
                <a:cubicBezTo>
                  <a:pt x="0" y="5965"/>
                  <a:pt x="0" y="6501"/>
                  <a:pt x="572" y="6834"/>
                </a:cubicBezTo>
                <a:cubicBezTo>
                  <a:pt x="863" y="7007"/>
                  <a:pt x="1241" y="7093"/>
                  <a:pt x="1619" y="7093"/>
                </a:cubicBezTo>
                <a:cubicBezTo>
                  <a:pt x="1997" y="7093"/>
                  <a:pt x="2375" y="7007"/>
                  <a:pt x="2667" y="6834"/>
                </a:cubicBezTo>
                <a:lnTo>
                  <a:pt x="11990" y="1465"/>
                </a:lnTo>
                <a:cubicBezTo>
                  <a:pt x="12561" y="1131"/>
                  <a:pt x="12573" y="584"/>
                  <a:pt x="11990" y="250"/>
                </a:cubicBezTo>
                <a:cubicBezTo>
                  <a:pt x="11704" y="84"/>
                  <a:pt x="11326" y="0"/>
                  <a:pt x="10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59"/>
          <p:cNvSpPr/>
          <p:nvPr/>
        </p:nvSpPr>
        <p:spPr>
          <a:xfrm flipH="1">
            <a:off x="715009" y="1081432"/>
            <a:ext cx="70437" cy="100207"/>
          </a:xfrm>
          <a:custGeom>
            <a:rect b="b" l="l" r="r" t="t"/>
            <a:pathLst>
              <a:path extrusionOk="0" h="3525" w="2478">
                <a:moveTo>
                  <a:pt x="1" y="1"/>
                </a:moveTo>
                <a:lnTo>
                  <a:pt x="1" y="2810"/>
                </a:lnTo>
                <a:cubicBezTo>
                  <a:pt x="1" y="2989"/>
                  <a:pt x="120" y="3180"/>
                  <a:pt x="370" y="3311"/>
                </a:cubicBezTo>
                <a:cubicBezTo>
                  <a:pt x="608" y="3453"/>
                  <a:pt x="923" y="3525"/>
                  <a:pt x="1240" y="3525"/>
                </a:cubicBezTo>
                <a:cubicBezTo>
                  <a:pt x="1558" y="3525"/>
                  <a:pt x="1876" y="3453"/>
                  <a:pt x="2120" y="3311"/>
                </a:cubicBezTo>
                <a:cubicBezTo>
                  <a:pt x="2358" y="3180"/>
                  <a:pt x="2477" y="2989"/>
                  <a:pt x="2477" y="2810"/>
                </a:cubicBezTo>
                <a:lnTo>
                  <a:pt x="2477" y="13"/>
                </a:lnTo>
                <a:cubicBezTo>
                  <a:pt x="2477" y="191"/>
                  <a:pt x="2358" y="382"/>
                  <a:pt x="2120" y="513"/>
                </a:cubicBezTo>
                <a:cubicBezTo>
                  <a:pt x="1882" y="655"/>
                  <a:pt x="1566" y="727"/>
                  <a:pt x="1249" y="727"/>
                </a:cubicBezTo>
                <a:cubicBezTo>
                  <a:pt x="932" y="727"/>
                  <a:pt x="614" y="655"/>
                  <a:pt x="370" y="513"/>
                </a:cubicBezTo>
                <a:cubicBezTo>
                  <a:pt x="120" y="370"/>
                  <a:pt x="1" y="191"/>
                  <a:pt x="1" y="1"/>
                </a:cubicBezTo>
                <a:close/>
              </a:path>
            </a:pathLst>
          </a:custGeom>
          <a:solidFill>
            <a:srgbClr val="464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7" name="Google Shape;1247;p59"/>
          <p:cNvSpPr/>
          <p:nvPr/>
        </p:nvSpPr>
        <p:spPr>
          <a:xfrm flipH="1">
            <a:off x="711286" y="1061136"/>
            <a:ext cx="77543" cy="40964"/>
          </a:xfrm>
          <a:custGeom>
            <a:rect b="b" l="l" r="r" t="t"/>
            <a:pathLst>
              <a:path extrusionOk="0" h="1441" w="2728">
                <a:moveTo>
                  <a:pt x="1359" y="0"/>
                </a:moveTo>
                <a:cubicBezTo>
                  <a:pt x="1042" y="0"/>
                  <a:pt x="727" y="72"/>
                  <a:pt x="489" y="215"/>
                </a:cubicBezTo>
                <a:cubicBezTo>
                  <a:pt x="1" y="500"/>
                  <a:pt x="1" y="953"/>
                  <a:pt x="489" y="1227"/>
                </a:cubicBezTo>
                <a:cubicBezTo>
                  <a:pt x="733" y="1369"/>
                  <a:pt x="1051" y="1441"/>
                  <a:pt x="1368" y="1441"/>
                </a:cubicBezTo>
                <a:cubicBezTo>
                  <a:pt x="1685" y="1441"/>
                  <a:pt x="2001" y="1369"/>
                  <a:pt x="2239" y="1227"/>
                </a:cubicBezTo>
                <a:cubicBezTo>
                  <a:pt x="2727" y="953"/>
                  <a:pt x="2715" y="488"/>
                  <a:pt x="2239" y="215"/>
                </a:cubicBezTo>
                <a:cubicBezTo>
                  <a:pt x="1995" y="72"/>
                  <a:pt x="1677" y="0"/>
                  <a:pt x="1359" y="0"/>
                </a:cubicBezTo>
                <a:close/>
              </a:path>
            </a:pathLst>
          </a:custGeom>
          <a:solidFill>
            <a:srgbClr val="AAAA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p59"/>
          <p:cNvSpPr/>
          <p:nvPr/>
        </p:nvSpPr>
        <p:spPr>
          <a:xfrm flipH="1">
            <a:off x="1229126" y="1427326"/>
            <a:ext cx="4434" cy="33431"/>
          </a:xfrm>
          <a:custGeom>
            <a:rect b="b" l="l" r="r" t="t"/>
            <a:pathLst>
              <a:path extrusionOk="0" h="1176" w="156">
                <a:moveTo>
                  <a:pt x="1" y="1"/>
                </a:moveTo>
                <a:cubicBezTo>
                  <a:pt x="1" y="5"/>
                  <a:pt x="1" y="9"/>
                  <a:pt x="1" y="13"/>
                </a:cubicBezTo>
                <a:lnTo>
                  <a:pt x="1" y="13"/>
                </a:lnTo>
                <a:lnTo>
                  <a:pt x="1" y="1"/>
                </a:lnTo>
                <a:close/>
                <a:moveTo>
                  <a:pt x="108" y="1"/>
                </a:moveTo>
                <a:cubicBezTo>
                  <a:pt x="108" y="13"/>
                  <a:pt x="96" y="13"/>
                  <a:pt x="96" y="25"/>
                </a:cubicBezTo>
                <a:cubicBezTo>
                  <a:pt x="84" y="31"/>
                  <a:pt x="69" y="34"/>
                  <a:pt x="54" y="34"/>
                </a:cubicBezTo>
                <a:cubicBezTo>
                  <a:pt x="40" y="34"/>
                  <a:pt x="25" y="31"/>
                  <a:pt x="13" y="25"/>
                </a:cubicBezTo>
                <a:cubicBezTo>
                  <a:pt x="5" y="25"/>
                  <a:pt x="2" y="20"/>
                  <a:pt x="1" y="13"/>
                </a:cubicBezTo>
                <a:lnTo>
                  <a:pt x="1" y="13"/>
                </a:lnTo>
                <a:lnTo>
                  <a:pt x="49" y="1144"/>
                </a:lnTo>
                <a:cubicBezTo>
                  <a:pt x="49" y="1156"/>
                  <a:pt x="49" y="1156"/>
                  <a:pt x="60" y="1168"/>
                </a:cubicBezTo>
                <a:cubicBezTo>
                  <a:pt x="70" y="1173"/>
                  <a:pt x="82" y="1175"/>
                  <a:pt x="94" y="1175"/>
                </a:cubicBezTo>
                <a:cubicBezTo>
                  <a:pt x="112" y="1175"/>
                  <a:pt x="130" y="1170"/>
                  <a:pt x="144" y="1156"/>
                </a:cubicBezTo>
                <a:cubicBezTo>
                  <a:pt x="144" y="1156"/>
                  <a:pt x="156" y="1144"/>
                  <a:pt x="156" y="1132"/>
                </a:cubicBezTo>
                <a:lnTo>
                  <a:pt x="108" y="1"/>
                </a:lnTo>
                <a:close/>
              </a:path>
            </a:pathLst>
          </a:custGeom>
          <a:solidFill>
            <a:srgbClr val="0265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Google Shape;1249;p59"/>
          <p:cNvSpPr/>
          <p:nvPr/>
        </p:nvSpPr>
        <p:spPr>
          <a:xfrm flipH="1">
            <a:off x="1230462" y="1426445"/>
            <a:ext cx="3439" cy="1848"/>
          </a:xfrm>
          <a:custGeom>
            <a:rect b="b" l="l" r="r" t="t"/>
            <a:pathLst>
              <a:path extrusionOk="0" h="65" w="121">
                <a:moveTo>
                  <a:pt x="72" y="0"/>
                </a:moveTo>
                <a:cubicBezTo>
                  <a:pt x="57" y="0"/>
                  <a:pt x="39" y="6"/>
                  <a:pt x="25" y="20"/>
                </a:cubicBezTo>
                <a:cubicBezTo>
                  <a:pt x="1" y="32"/>
                  <a:pt x="1" y="44"/>
                  <a:pt x="25" y="56"/>
                </a:cubicBezTo>
                <a:cubicBezTo>
                  <a:pt x="37" y="62"/>
                  <a:pt x="52" y="65"/>
                  <a:pt x="65" y="65"/>
                </a:cubicBezTo>
                <a:cubicBezTo>
                  <a:pt x="78" y="65"/>
                  <a:pt x="90" y="62"/>
                  <a:pt x="96" y="56"/>
                </a:cubicBezTo>
                <a:cubicBezTo>
                  <a:pt x="120" y="44"/>
                  <a:pt x="120" y="20"/>
                  <a:pt x="96" y="8"/>
                </a:cubicBezTo>
                <a:cubicBezTo>
                  <a:pt x="91" y="3"/>
                  <a:pt x="82" y="0"/>
                  <a:pt x="72" y="0"/>
                </a:cubicBezTo>
                <a:close/>
              </a:path>
            </a:pathLst>
          </a:custGeom>
          <a:solidFill>
            <a:srgbClr val="AAAA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p59"/>
          <p:cNvSpPr/>
          <p:nvPr/>
        </p:nvSpPr>
        <p:spPr>
          <a:xfrm flipH="1">
            <a:off x="1203063" y="1255061"/>
            <a:ext cx="68049" cy="178439"/>
          </a:xfrm>
          <a:custGeom>
            <a:rect b="b" l="l" r="r" t="t"/>
            <a:pathLst>
              <a:path extrusionOk="0" h="6277" w="2394">
                <a:moveTo>
                  <a:pt x="2155" y="1"/>
                </a:moveTo>
                <a:lnTo>
                  <a:pt x="2156" y="24"/>
                </a:lnTo>
                <a:lnTo>
                  <a:pt x="2156" y="24"/>
                </a:lnTo>
                <a:cubicBezTo>
                  <a:pt x="2156" y="16"/>
                  <a:pt x="2156" y="8"/>
                  <a:pt x="2155" y="1"/>
                </a:cubicBezTo>
                <a:close/>
                <a:moveTo>
                  <a:pt x="0" y="84"/>
                </a:moveTo>
                <a:cubicBezTo>
                  <a:pt x="0" y="94"/>
                  <a:pt x="1" y="104"/>
                  <a:pt x="2" y="113"/>
                </a:cubicBezTo>
                <a:lnTo>
                  <a:pt x="2" y="113"/>
                </a:lnTo>
                <a:lnTo>
                  <a:pt x="0" y="84"/>
                </a:lnTo>
                <a:close/>
                <a:moveTo>
                  <a:pt x="2156" y="24"/>
                </a:moveTo>
                <a:lnTo>
                  <a:pt x="2156" y="24"/>
                </a:lnTo>
                <a:cubicBezTo>
                  <a:pt x="2158" y="172"/>
                  <a:pt x="2061" y="328"/>
                  <a:pt x="1858" y="453"/>
                </a:cubicBezTo>
                <a:cubicBezTo>
                  <a:pt x="1638" y="595"/>
                  <a:pt x="1338" y="667"/>
                  <a:pt x="1039" y="667"/>
                </a:cubicBezTo>
                <a:cubicBezTo>
                  <a:pt x="786" y="667"/>
                  <a:pt x="535" y="616"/>
                  <a:pt x="334" y="512"/>
                </a:cubicBezTo>
                <a:cubicBezTo>
                  <a:pt x="132" y="412"/>
                  <a:pt x="15" y="269"/>
                  <a:pt x="2" y="113"/>
                </a:cubicBezTo>
                <a:lnTo>
                  <a:pt x="2" y="113"/>
                </a:lnTo>
                <a:lnTo>
                  <a:pt x="238" y="5692"/>
                </a:lnTo>
                <a:cubicBezTo>
                  <a:pt x="238" y="5858"/>
                  <a:pt x="357" y="6013"/>
                  <a:pt x="572" y="6132"/>
                </a:cubicBezTo>
                <a:cubicBezTo>
                  <a:pt x="765" y="6229"/>
                  <a:pt x="1011" y="6277"/>
                  <a:pt x="1260" y="6277"/>
                </a:cubicBezTo>
                <a:cubicBezTo>
                  <a:pt x="1564" y="6277"/>
                  <a:pt x="1873" y="6205"/>
                  <a:pt x="2096" y="6061"/>
                </a:cubicBezTo>
                <a:cubicBezTo>
                  <a:pt x="2298" y="5930"/>
                  <a:pt x="2393" y="5763"/>
                  <a:pt x="2393" y="5608"/>
                </a:cubicBezTo>
                <a:lnTo>
                  <a:pt x="2156" y="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1" name="Google Shape;1251;p59"/>
          <p:cNvSpPr/>
          <p:nvPr/>
        </p:nvSpPr>
        <p:spPr>
          <a:xfrm flipH="1">
            <a:off x="1206445" y="1238489"/>
            <a:ext cx="68049" cy="35563"/>
          </a:xfrm>
          <a:custGeom>
            <a:rect b="b" l="l" r="r" t="t"/>
            <a:pathLst>
              <a:path extrusionOk="0" h="1251" w="2394">
                <a:moveTo>
                  <a:pt x="1241" y="0"/>
                </a:moveTo>
                <a:cubicBezTo>
                  <a:pt x="940" y="0"/>
                  <a:pt x="637" y="72"/>
                  <a:pt x="417" y="214"/>
                </a:cubicBezTo>
                <a:cubicBezTo>
                  <a:pt x="0" y="476"/>
                  <a:pt x="24" y="869"/>
                  <a:pt x="453" y="1095"/>
                </a:cubicBezTo>
                <a:cubicBezTo>
                  <a:pt x="654" y="1199"/>
                  <a:pt x="905" y="1250"/>
                  <a:pt x="1158" y="1250"/>
                </a:cubicBezTo>
                <a:cubicBezTo>
                  <a:pt x="1457" y="1250"/>
                  <a:pt x="1757" y="1178"/>
                  <a:pt x="1977" y="1036"/>
                </a:cubicBezTo>
                <a:cubicBezTo>
                  <a:pt x="2393" y="774"/>
                  <a:pt x="2370" y="381"/>
                  <a:pt x="1941" y="155"/>
                </a:cubicBezTo>
                <a:cubicBezTo>
                  <a:pt x="1745" y="51"/>
                  <a:pt x="1494" y="0"/>
                  <a:pt x="1241" y="0"/>
                </a:cubicBezTo>
                <a:close/>
              </a:path>
            </a:pathLst>
          </a:custGeom>
          <a:solidFill>
            <a:srgbClr val="AAAA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2" name="Google Shape;1252;p59"/>
          <p:cNvSpPr/>
          <p:nvPr/>
        </p:nvSpPr>
        <p:spPr>
          <a:xfrm flipH="1">
            <a:off x="1180375" y="1224275"/>
            <a:ext cx="6481" cy="50118"/>
          </a:xfrm>
          <a:custGeom>
            <a:rect b="b" l="l" r="r" t="t"/>
            <a:pathLst>
              <a:path extrusionOk="0" h="1763" w="228">
                <a:moveTo>
                  <a:pt x="227" y="0"/>
                </a:moveTo>
                <a:cubicBezTo>
                  <a:pt x="227" y="107"/>
                  <a:pt x="156" y="226"/>
                  <a:pt x="1" y="310"/>
                </a:cubicBezTo>
                <a:lnTo>
                  <a:pt x="1" y="1762"/>
                </a:lnTo>
                <a:cubicBezTo>
                  <a:pt x="144" y="1679"/>
                  <a:pt x="227" y="1572"/>
                  <a:pt x="227" y="1453"/>
                </a:cubicBezTo>
                <a:lnTo>
                  <a:pt x="227" y="0"/>
                </a:lnTo>
                <a:close/>
              </a:path>
            </a:pathLst>
          </a:custGeom>
          <a:solidFill>
            <a:srgbClr val="DAC1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p59"/>
          <p:cNvSpPr/>
          <p:nvPr/>
        </p:nvSpPr>
        <p:spPr>
          <a:xfrm flipH="1">
            <a:off x="1287344" y="1223934"/>
            <a:ext cx="6452" cy="50459"/>
          </a:xfrm>
          <a:custGeom>
            <a:rect b="b" l="l" r="r" t="t"/>
            <a:pathLst>
              <a:path extrusionOk="0" h="1775" w="227">
                <a:moveTo>
                  <a:pt x="1" y="0"/>
                </a:moveTo>
                <a:lnTo>
                  <a:pt x="1" y="1465"/>
                </a:lnTo>
                <a:cubicBezTo>
                  <a:pt x="1" y="1572"/>
                  <a:pt x="72" y="1691"/>
                  <a:pt x="227" y="1774"/>
                </a:cubicBezTo>
                <a:lnTo>
                  <a:pt x="227" y="322"/>
                </a:lnTo>
                <a:cubicBezTo>
                  <a:pt x="72" y="226"/>
                  <a:pt x="1" y="119"/>
                  <a:pt x="1" y="0"/>
                </a:cubicBezTo>
                <a:close/>
              </a:path>
            </a:pathLst>
          </a:custGeom>
          <a:solidFill>
            <a:srgbClr val="A392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59"/>
          <p:cNvSpPr/>
          <p:nvPr/>
        </p:nvSpPr>
        <p:spPr>
          <a:xfrm flipH="1">
            <a:off x="1186026" y="1232672"/>
            <a:ext cx="34902" cy="61625"/>
          </a:xfrm>
          <a:custGeom>
            <a:rect b="b" l="l" r="r" t="t"/>
            <a:pathLst>
              <a:path extrusionOk="0" h="2168" w="1227">
                <a:moveTo>
                  <a:pt x="1227" y="1"/>
                </a:moveTo>
                <a:lnTo>
                  <a:pt x="13" y="703"/>
                </a:lnTo>
                <a:lnTo>
                  <a:pt x="1" y="2168"/>
                </a:lnTo>
                <a:lnTo>
                  <a:pt x="1227" y="1453"/>
                </a:lnTo>
                <a:lnTo>
                  <a:pt x="1227" y="1"/>
                </a:lnTo>
                <a:close/>
              </a:path>
            </a:pathLst>
          </a:custGeom>
          <a:solidFill>
            <a:srgbClr val="DAC1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59"/>
          <p:cNvSpPr/>
          <p:nvPr/>
        </p:nvSpPr>
        <p:spPr>
          <a:xfrm flipH="1">
            <a:off x="1252458" y="1232752"/>
            <a:ext cx="35250" cy="61934"/>
          </a:xfrm>
          <a:custGeom>
            <a:rect b="b" l="l" r="r" t="t"/>
            <a:pathLst>
              <a:path extrusionOk="0" h="2168" w="1228">
                <a:moveTo>
                  <a:pt x="1" y="1"/>
                </a:moveTo>
                <a:lnTo>
                  <a:pt x="1" y="1453"/>
                </a:lnTo>
                <a:lnTo>
                  <a:pt x="1227" y="2168"/>
                </a:lnTo>
                <a:lnTo>
                  <a:pt x="1227" y="703"/>
                </a:lnTo>
                <a:lnTo>
                  <a:pt x="1" y="1"/>
                </a:lnTo>
                <a:close/>
              </a:path>
            </a:pathLst>
          </a:custGeom>
          <a:solidFill>
            <a:srgbClr val="A392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59"/>
          <p:cNvSpPr/>
          <p:nvPr/>
        </p:nvSpPr>
        <p:spPr>
          <a:xfrm flipH="1">
            <a:off x="1221339" y="1253043"/>
            <a:ext cx="31154" cy="45200"/>
          </a:xfrm>
          <a:custGeom>
            <a:rect b="b" l="l" r="r" t="t"/>
            <a:pathLst>
              <a:path extrusionOk="0" h="1590" w="1096">
                <a:moveTo>
                  <a:pt x="0" y="0"/>
                </a:moveTo>
                <a:lnTo>
                  <a:pt x="0" y="1465"/>
                </a:lnTo>
                <a:cubicBezTo>
                  <a:pt x="149" y="1548"/>
                  <a:pt x="345" y="1590"/>
                  <a:pt x="542" y="1590"/>
                </a:cubicBezTo>
                <a:cubicBezTo>
                  <a:pt x="738" y="1590"/>
                  <a:pt x="935" y="1548"/>
                  <a:pt x="1084" y="1465"/>
                </a:cubicBezTo>
                <a:lnTo>
                  <a:pt x="1096" y="0"/>
                </a:lnTo>
                <a:lnTo>
                  <a:pt x="1096" y="0"/>
                </a:lnTo>
                <a:cubicBezTo>
                  <a:pt x="941" y="89"/>
                  <a:pt x="744" y="134"/>
                  <a:pt x="548" y="134"/>
                </a:cubicBezTo>
                <a:cubicBezTo>
                  <a:pt x="351" y="134"/>
                  <a:pt x="155" y="89"/>
                  <a:pt x="0" y="0"/>
                </a:cubicBezTo>
                <a:close/>
              </a:path>
            </a:pathLst>
          </a:custGeom>
          <a:solidFill>
            <a:srgbClr val="CBB6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p59"/>
          <p:cNvSpPr/>
          <p:nvPr/>
        </p:nvSpPr>
        <p:spPr>
          <a:xfrm flipH="1">
            <a:off x="1178363" y="1191272"/>
            <a:ext cx="117452" cy="65611"/>
          </a:xfrm>
          <a:custGeom>
            <a:rect b="b" l="l" r="r" t="t"/>
            <a:pathLst>
              <a:path extrusionOk="0" h="2308" w="4132">
                <a:moveTo>
                  <a:pt x="2060" y="0"/>
                </a:moveTo>
                <a:cubicBezTo>
                  <a:pt x="1863" y="0"/>
                  <a:pt x="1667" y="42"/>
                  <a:pt x="1512" y="125"/>
                </a:cubicBezTo>
                <a:lnTo>
                  <a:pt x="298" y="840"/>
                </a:lnTo>
                <a:cubicBezTo>
                  <a:pt x="0" y="1006"/>
                  <a:pt x="0" y="1292"/>
                  <a:pt x="298" y="1471"/>
                </a:cubicBezTo>
                <a:lnTo>
                  <a:pt x="1524" y="2173"/>
                </a:lnTo>
                <a:cubicBezTo>
                  <a:pt x="1679" y="2262"/>
                  <a:pt x="1875" y="2307"/>
                  <a:pt x="2072" y="2307"/>
                </a:cubicBezTo>
                <a:cubicBezTo>
                  <a:pt x="2268" y="2307"/>
                  <a:pt x="2465" y="2262"/>
                  <a:pt x="2620" y="2173"/>
                </a:cubicBezTo>
                <a:lnTo>
                  <a:pt x="3834" y="1471"/>
                </a:lnTo>
                <a:cubicBezTo>
                  <a:pt x="4132" y="1292"/>
                  <a:pt x="4132" y="1018"/>
                  <a:pt x="3834" y="840"/>
                </a:cubicBezTo>
                <a:lnTo>
                  <a:pt x="2608" y="125"/>
                </a:lnTo>
                <a:cubicBezTo>
                  <a:pt x="2453" y="42"/>
                  <a:pt x="2256" y="0"/>
                  <a:pt x="2060" y="0"/>
                </a:cubicBezTo>
                <a:close/>
              </a:path>
            </a:pathLst>
          </a:custGeom>
          <a:solidFill>
            <a:srgbClr val="EED4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p59"/>
          <p:cNvSpPr/>
          <p:nvPr/>
        </p:nvSpPr>
        <p:spPr>
          <a:xfrm flipH="1">
            <a:off x="499088" y="861440"/>
            <a:ext cx="199714" cy="87102"/>
          </a:xfrm>
          <a:custGeom>
            <a:rect b="b" l="l" r="r" t="t"/>
            <a:pathLst>
              <a:path extrusionOk="0" h="3064" w="7026">
                <a:moveTo>
                  <a:pt x="7025" y="24"/>
                </a:moveTo>
                <a:lnTo>
                  <a:pt x="7025" y="51"/>
                </a:lnTo>
                <a:lnTo>
                  <a:pt x="7025" y="51"/>
                </a:lnTo>
                <a:cubicBezTo>
                  <a:pt x="7025" y="42"/>
                  <a:pt x="7025" y="33"/>
                  <a:pt x="7025" y="24"/>
                </a:cubicBezTo>
                <a:close/>
                <a:moveTo>
                  <a:pt x="13" y="1"/>
                </a:moveTo>
                <a:lnTo>
                  <a:pt x="1" y="1025"/>
                </a:lnTo>
                <a:cubicBezTo>
                  <a:pt x="1" y="1548"/>
                  <a:pt x="346" y="2072"/>
                  <a:pt x="1037" y="2465"/>
                </a:cubicBezTo>
                <a:cubicBezTo>
                  <a:pt x="1721" y="2864"/>
                  <a:pt x="2620" y="3063"/>
                  <a:pt x="3518" y="3063"/>
                </a:cubicBezTo>
                <a:cubicBezTo>
                  <a:pt x="4415" y="3063"/>
                  <a:pt x="5311" y="2864"/>
                  <a:pt x="5990" y="2465"/>
                </a:cubicBezTo>
                <a:cubicBezTo>
                  <a:pt x="6668" y="2072"/>
                  <a:pt x="7014" y="1560"/>
                  <a:pt x="7014" y="1036"/>
                </a:cubicBezTo>
                <a:lnTo>
                  <a:pt x="7025" y="51"/>
                </a:lnTo>
                <a:lnTo>
                  <a:pt x="7025" y="51"/>
                </a:lnTo>
                <a:cubicBezTo>
                  <a:pt x="7013" y="554"/>
                  <a:pt x="6668" y="1055"/>
                  <a:pt x="6002" y="1453"/>
                </a:cubicBezTo>
                <a:cubicBezTo>
                  <a:pt x="5323" y="1846"/>
                  <a:pt x="4427" y="2042"/>
                  <a:pt x="3529" y="2042"/>
                </a:cubicBezTo>
                <a:cubicBezTo>
                  <a:pt x="2632" y="2042"/>
                  <a:pt x="1733" y="1846"/>
                  <a:pt x="1049" y="1453"/>
                </a:cubicBezTo>
                <a:cubicBezTo>
                  <a:pt x="358" y="1048"/>
                  <a:pt x="13" y="524"/>
                  <a:pt x="13" y="1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59"/>
          <p:cNvSpPr/>
          <p:nvPr/>
        </p:nvSpPr>
        <p:spPr>
          <a:xfrm flipH="1">
            <a:off x="489282" y="804075"/>
            <a:ext cx="218986" cy="115444"/>
          </a:xfrm>
          <a:custGeom>
            <a:rect b="b" l="l" r="r" t="t"/>
            <a:pathLst>
              <a:path extrusionOk="0" h="4061" w="7704">
                <a:moveTo>
                  <a:pt x="3842" y="0"/>
                </a:moveTo>
                <a:cubicBezTo>
                  <a:pt x="2944" y="0"/>
                  <a:pt x="2048" y="197"/>
                  <a:pt x="1370" y="590"/>
                </a:cubicBezTo>
                <a:cubicBezTo>
                  <a:pt x="0" y="1388"/>
                  <a:pt x="12" y="2673"/>
                  <a:pt x="1382" y="3471"/>
                </a:cubicBezTo>
                <a:cubicBezTo>
                  <a:pt x="2066" y="3864"/>
                  <a:pt x="2965" y="4060"/>
                  <a:pt x="3862" y="4060"/>
                </a:cubicBezTo>
                <a:cubicBezTo>
                  <a:pt x="4760" y="4060"/>
                  <a:pt x="5656" y="3864"/>
                  <a:pt x="6335" y="3471"/>
                </a:cubicBezTo>
                <a:cubicBezTo>
                  <a:pt x="7704" y="2673"/>
                  <a:pt x="7692" y="1388"/>
                  <a:pt x="6323" y="590"/>
                </a:cubicBezTo>
                <a:cubicBezTo>
                  <a:pt x="5638" y="197"/>
                  <a:pt x="4739" y="0"/>
                  <a:pt x="3842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0" name="Google Shape;1260;p59"/>
          <p:cNvSpPr/>
          <p:nvPr/>
        </p:nvSpPr>
        <p:spPr>
          <a:xfrm flipH="1">
            <a:off x="530888" y="844185"/>
            <a:ext cx="17965" cy="46735"/>
          </a:xfrm>
          <a:custGeom>
            <a:rect b="b" l="l" r="r" t="t"/>
            <a:pathLst>
              <a:path extrusionOk="0" h="1644" w="632">
                <a:moveTo>
                  <a:pt x="631" y="0"/>
                </a:moveTo>
                <a:cubicBezTo>
                  <a:pt x="631" y="310"/>
                  <a:pt x="417" y="631"/>
                  <a:pt x="0" y="881"/>
                </a:cubicBezTo>
                <a:lnTo>
                  <a:pt x="0" y="1643"/>
                </a:lnTo>
                <a:cubicBezTo>
                  <a:pt x="417" y="1393"/>
                  <a:pt x="631" y="1072"/>
                  <a:pt x="631" y="762"/>
                </a:cubicBezTo>
                <a:lnTo>
                  <a:pt x="631" y="0"/>
                </a:lnTo>
                <a:close/>
              </a:path>
            </a:pathLst>
          </a:custGeom>
          <a:solidFill>
            <a:srgbClr val="B1A0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1" name="Google Shape;1261;p59"/>
          <p:cNvSpPr/>
          <p:nvPr/>
        </p:nvSpPr>
        <p:spPr>
          <a:xfrm flipH="1">
            <a:off x="548844" y="869228"/>
            <a:ext cx="382117" cy="242032"/>
          </a:xfrm>
          <a:custGeom>
            <a:rect b="b" l="l" r="r" t="t"/>
            <a:pathLst>
              <a:path extrusionOk="0" h="8514" w="13443">
                <a:moveTo>
                  <a:pt x="13442" y="0"/>
                </a:moveTo>
                <a:lnTo>
                  <a:pt x="0" y="7751"/>
                </a:lnTo>
                <a:lnTo>
                  <a:pt x="0" y="8513"/>
                </a:lnTo>
                <a:lnTo>
                  <a:pt x="13442" y="762"/>
                </a:lnTo>
                <a:lnTo>
                  <a:pt x="13442" y="0"/>
                </a:lnTo>
                <a:close/>
              </a:path>
            </a:pathLst>
          </a:custGeom>
          <a:solidFill>
            <a:srgbClr val="B1A0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2" name="Google Shape;1262;p59"/>
          <p:cNvSpPr/>
          <p:nvPr/>
        </p:nvSpPr>
        <p:spPr>
          <a:xfrm flipH="1">
            <a:off x="930938" y="1064860"/>
            <a:ext cx="103609" cy="56798"/>
          </a:xfrm>
          <a:custGeom>
            <a:rect b="b" l="l" r="r" t="t"/>
            <a:pathLst>
              <a:path extrusionOk="0" h="1998" w="3645">
                <a:moveTo>
                  <a:pt x="1" y="0"/>
                </a:moveTo>
                <a:lnTo>
                  <a:pt x="1" y="762"/>
                </a:lnTo>
                <a:cubicBezTo>
                  <a:pt x="1" y="1072"/>
                  <a:pt x="215" y="1393"/>
                  <a:pt x="620" y="1631"/>
                </a:cubicBezTo>
                <a:cubicBezTo>
                  <a:pt x="1037" y="1875"/>
                  <a:pt x="1584" y="1997"/>
                  <a:pt x="2132" y="1997"/>
                </a:cubicBezTo>
                <a:cubicBezTo>
                  <a:pt x="2680" y="1997"/>
                  <a:pt x="3227" y="1875"/>
                  <a:pt x="3644" y="1631"/>
                </a:cubicBezTo>
                <a:lnTo>
                  <a:pt x="3644" y="869"/>
                </a:lnTo>
                <a:cubicBezTo>
                  <a:pt x="3227" y="1113"/>
                  <a:pt x="2680" y="1235"/>
                  <a:pt x="2132" y="1235"/>
                </a:cubicBezTo>
                <a:cubicBezTo>
                  <a:pt x="1584" y="1235"/>
                  <a:pt x="1037" y="1113"/>
                  <a:pt x="620" y="869"/>
                </a:cubicBezTo>
                <a:cubicBezTo>
                  <a:pt x="203" y="631"/>
                  <a:pt x="1" y="310"/>
                  <a:pt x="1" y="0"/>
                </a:cubicBezTo>
                <a:close/>
              </a:path>
            </a:pathLst>
          </a:custGeom>
          <a:solidFill>
            <a:srgbClr val="B1A0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p59"/>
          <p:cNvSpPr/>
          <p:nvPr/>
        </p:nvSpPr>
        <p:spPr>
          <a:xfrm flipH="1">
            <a:off x="525171" y="808993"/>
            <a:ext cx="515459" cy="291012"/>
          </a:xfrm>
          <a:custGeom>
            <a:rect b="b" l="l" r="r" t="t"/>
            <a:pathLst>
              <a:path extrusionOk="0" h="10237" w="18134">
                <a:moveTo>
                  <a:pt x="15799" y="0"/>
                </a:moveTo>
                <a:cubicBezTo>
                  <a:pt x="15252" y="0"/>
                  <a:pt x="14705" y="119"/>
                  <a:pt x="14288" y="357"/>
                </a:cubicBezTo>
                <a:lnTo>
                  <a:pt x="846" y="8120"/>
                </a:lnTo>
                <a:cubicBezTo>
                  <a:pt x="12" y="8608"/>
                  <a:pt x="0" y="9382"/>
                  <a:pt x="834" y="9870"/>
                </a:cubicBezTo>
                <a:cubicBezTo>
                  <a:pt x="1251" y="10114"/>
                  <a:pt x="1798" y="10236"/>
                  <a:pt x="2346" y="10236"/>
                </a:cubicBezTo>
                <a:cubicBezTo>
                  <a:pt x="2894" y="10236"/>
                  <a:pt x="3441" y="10114"/>
                  <a:pt x="3858" y="9870"/>
                </a:cubicBezTo>
                <a:lnTo>
                  <a:pt x="17300" y="2119"/>
                </a:lnTo>
                <a:cubicBezTo>
                  <a:pt x="18134" y="1631"/>
                  <a:pt x="18134" y="845"/>
                  <a:pt x="17300" y="357"/>
                </a:cubicBezTo>
                <a:cubicBezTo>
                  <a:pt x="16889" y="119"/>
                  <a:pt x="16345" y="0"/>
                  <a:pt x="157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59"/>
          <p:cNvSpPr/>
          <p:nvPr/>
        </p:nvSpPr>
        <p:spPr>
          <a:xfrm flipH="1">
            <a:off x="928233" y="1057753"/>
            <a:ext cx="12564" cy="32521"/>
          </a:xfrm>
          <a:custGeom>
            <a:rect b="b" l="l" r="r" t="t"/>
            <a:pathLst>
              <a:path extrusionOk="0" h="1144" w="442">
                <a:moveTo>
                  <a:pt x="429" y="0"/>
                </a:moveTo>
                <a:cubicBezTo>
                  <a:pt x="429" y="226"/>
                  <a:pt x="287" y="441"/>
                  <a:pt x="1" y="607"/>
                </a:cubicBezTo>
                <a:lnTo>
                  <a:pt x="1" y="1143"/>
                </a:lnTo>
                <a:cubicBezTo>
                  <a:pt x="287" y="976"/>
                  <a:pt x="441" y="750"/>
                  <a:pt x="441" y="524"/>
                </a:cubicBezTo>
                <a:lnTo>
                  <a:pt x="429" y="0"/>
                </a:lnTo>
                <a:close/>
              </a:path>
            </a:pathLst>
          </a:custGeom>
          <a:solidFill>
            <a:srgbClr val="B1A0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5" name="Google Shape;1265;p59"/>
          <p:cNvSpPr/>
          <p:nvPr/>
        </p:nvSpPr>
        <p:spPr>
          <a:xfrm flipH="1">
            <a:off x="940804" y="1075015"/>
            <a:ext cx="265636" cy="167922"/>
          </a:xfrm>
          <a:custGeom>
            <a:rect b="b" l="l" r="r" t="t"/>
            <a:pathLst>
              <a:path extrusionOk="0" h="5906" w="9323">
                <a:moveTo>
                  <a:pt x="9323" y="0"/>
                </a:moveTo>
                <a:lnTo>
                  <a:pt x="0" y="5382"/>
                </a:lnTo>
                <a:lnTo>
                  <a:pt x="0" y="5906"/>
                </a:lnTo>
                <a:lnTo>
                  <a:pt x="9323" y="536"/>
                </a:lnTo>
                <a:lnTo>
                  <a:pt x="9323" y="0"/>
                </a:lnTo>
                <a:close/>
              </a:path>
            </a:pathLst>
          </a:custGeom>
          <a:solidFill>
            <a:srgbClr val="B1A0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6" name="Google Shape;1266;p59"/>
          <p:cNvSpPr/>
          <p:nvPr/>
        </p:nvSpPr>
        <p:spPr>
          <a:xfrm flipH="1">
            <a:off x="1205763" y="1210716"/>
            <a:ext cx="71773" cy="39287"/>
          </a:xfrm>
          <a:custGeom>
            <a:rect b="b" l="l" r="r" t="t"/>
            <a:pathLst>
              <a:path extrusionOk="0" h="1382" w="2525">
                <a:moveTo>
                  <a:pt x="0" y="1"/>
                </a:moveTo>
                <a:lnTo>
                  <a:pt x="0" y="537"/>
                </a:lnTo>
                <a:cubicBezTo>
                  <a:pt x="0" y="751"/>
                  <a:pt x="143" y="965"/>
                  <a:pt x="429" y="1132"/>
                </a:cubicBezTo>
                <a:cubicBezTo>
                  <a:pt x="720" y="1299"/>
                  <a:pt x="1101" y="1382"/>
                  <a:pt x="1481" y="1382"/>
                </a:cubicBezTo>
                <a:cubicBezTo>
                  <a:pt x="1860" y="1382"/>
                  <a:pt x="2238" y="1299"/>
                  <a:pt x="2524" y="1132"/>
                </a:cubicBezTo>
                <a:lnTo>
                  <a:pt x="2524" y="608"/>
                </a:lnTo>
                <a:cubicBezTo>
                  <a:pt x="2232" y="775"/>
                  <a:pt x="1851" y="858"/>
                  <a:pt x="1472" y="858"/>
                </a:cubicBezTo>
                <a:cubicBezTo>
                  <a:pt x="1092" y="858"/>
                  <a:pt x="714" y="775"/>
                  <a:pt x="429" y="608"/>
                </a:cubicBezTo>
                <a:cubicBezTo>
                  <a:pt x="143" y="441"/>
                  <a:pt x="0" y="227"/>
                  <a:pt x="0" y="1"/>
                </a:cubicBezTo>
                <a:close/>
              </a:path>
            </a:pathLst>
          </a:custGeom>
          <a:solidFill>
            <a:srgbClr val="B1A0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7" name="Google Shape;1267;p59"/>
          <p:cNvSpPr/>
          <p:nvPr/>
        </p:nvSpPr>
        <p:spPr>
          <a:xfrm flipH="1">
            <a:off x="924185" y="1033363"/>
            <a:ext cx="357416" cy="201778"/>
          </a:xfrm>
          <a:custGeom>
            <a:rect b="b" l="l" r="r" t="t"/>
            <a:pathLst>
              <a:path extrusionOk="0" h="7098" w="12574">
                <a:moveTo>
                  <a:pt x="10947" y="1"/>
                </a:moveTo>
                <a:cubicBezTo>
                  <a:pt x="10567" y="1"/>
                  <a:pt x="10186" y="84"/>
                  <a:pt x="9894" y="251"/>
                </a:cubicBezTo>
                <a:lnTo>
                  <a:pt x="584" y="5633"/>
                </a:lnTo>
                <a:cubicBezTo>
                  <a:pt x="0" y="5966"/>
                  <a:pt x="0" y="6514"/>
                  <a:pt x="572" y="6847"/>
                </a:cubicBezTo>
                <a:cubicBezTo>
                  <a:pt x="863" y="7014"/>
                  <a:pt x="1241" y="7097"/>
                  <a:pt x="1619" y="7097"/>
                </a:cubicBezTo>
                <a:cubicBezTo>
                  <a:pt x="1997" y="7097"/>
                  <a:pt x="2375" y="7014"/>
                  <a:pt x="2667" y="6847"/>
                </a:cubicBezTo>
                <a:lnTo>
                  <a:pt x="11990" y="1465"/>
                </a:lnTo>
                <a:cubicBezTo>
                  <a:pt x="12561" y="1132"/>
                  <a:pt x="12573" y="596"/>
                  <a:pt x="11990" y="251"/>
                </a:cubicBezTo>
                <a:cubicBezTo>
                  <a:pt x="11704" y="84"/>
                  <a:pt x="11326" y="1"/>
                  <a:pt x="109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8" name="Google Shape;1268;p59"/>
          <p:cNvSpPr/>
          <p:nvPr/>
        </p:nvSpPr>
        <p:spPr>
          <a:xfrm flipH="1">
            <a:off x="932301" y="956896"/>
            <a:ext cx="75838" cy="118315"/>
          </a:xfrm>
          <a:custGeom>
            <a:rect b="b" l="l" r="r" t="t"/>
            <a:pathLst>
              <a:path extrusionOk="0" h="4162" w="2668">
                <a:moveTo>
                  <a:pt x="2667" y="12"/>
                </a:moveTo>
                <a:lnTo>
                  <a:pt x="2667" y="15"/>
                </a:lnTo>
                <a:lnTo>
                  <a:pt x="2667" y="15"/>
                </a:lnTo>
                <a:cubicBezTo>
                  <a:pt x="2667" y="14"/>
                  <a:pt x="2667" y="13"/>
                  <a:pt x="2667" y="12"/>
                </a:cubicBezTo>
                <a:close/>
                <a:moveTo>
                  <a:pt x="12" y="0"/>
                </a:moveTo>
                <a:lnTo>
                  <a:pt x="0" y="3381"/>
                </a:lnTo>
                <a:cubicBezTo>
                  <a:pt x="0" y="3584"/>
                  <a:pt x="131" y="3786"/>
                  <a:pt x="393" y="3929"/>
                </a:cubicBezTo>
                <a:cubicBezTo>
                  <a:pt x="655" y="4084"/>
                  <a:pt x="998" y="4161"/>
                  <a:pt x="1338" y="4161"/>
                </a:cubicBezTo>
                <a:cubicBezTo>
                  <a:pt x="1679" y="4161"/>
                  <a:pt x="2019" y="4084"/>
                  <a:pt x="2275" y="3929"/>
                </a:cubicBezTo>
                <a:cubicBezTo>
                  <a:pt x="2525" y="3786"/>
                  <a:pt x="2656" y="3584"/>
                  <a:pt x="2656" y="3393"/>
                </a:cubicBezTo>
                <a:lnTo>
                  <a:pt x="2667" y="15"/>
                </a:lnTo>
                <a:lnTo>
                  <a:pt x="2667" y="15"/>
                </a:lnTo>
                <a:cubicBezTo>
                  <a:pt x="2666" y="217"/>
                  <a:pt x="2535" y="406"/>
                  <a:pt x="2275" y="548"/>
                </a:cubicBezTo>
                <a:cubicBezTo>
                  <a:pt x="2019" y="703"/>
                  <a:pt x="1679" y="780"/>
                  <a:pt x="1340" y="780"/>
                </a:cubicBezTo>
                <a:cubicBezTo>
                  <a:pt x="1001" y="780"/>
                  <a:pt x="661" y="703"/>
                  <a:pt x="405" y="548"/>
                </a:cubicBezTo>
                <a:cubicBezTo>
                  <a:pt x="143" y="405"/>
                  <a:pt x="12" y="203"/>
                  <a:pt x="12" y="0"/>
                </a:cubicBezTo>
                <a:close/>
              </a:path>
            </a:pathLst>
          </a:custGeom>
          <a:solidFill>
            <a:srgbClr val="464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9" name="Google Shape;1269;p59"/>
          <p:cNvSpPr/>
          <p:nvPr/>
        </p:nvSpPr>
        <p:spPr>
          <a:xfrm flipH="1">
            <a:off x="928578" y="935320"/>
            <a:ext cx="82944" cy="43835"/>
          </a:xfrm>
          <a:custGeom>
            <a:rect b="b" l="l" r="r" t="t"/>
            <a:pathLst>
              <a:path extrusionOk="0" h="1542" w="2918">
                <a:moveTo>
                  <a:pt x="1453" y="0"/>
                </a:moveTo>
                <a:cubicBezTo>
                  <a:pt x="1114" y="0"/>
                  <a:pt x="774" y="75"/>
                  <a:pt x="512" y="223"/>
                </a:cubicBezTo>
                <a:cubicBezTo>
                  <a:pt x="0" y="521"/>
                  <a:pt x="0" y="1009"/>
                  <a:pt x="524" y="1319"/>
                </a:cubicBezTo>
                <a:cubicBezTo>
                  <a:pt x="780" y="1468"/>
                  <a:pt x="1120" y="1542"/>
                  <a:pt x="1459" y="1542"/>
                </a:cubicBezTo>
                <a:cubicBezTo>
                  <a:pt x="1798" y="1542"/>
                  <a:pt x="2138" y="1468"/>
                  <a:pt x="2394" y="1319"/>
                </a:cubicBezTo>
                <a:cubicBezTo>
                  <a:pt x="2917" y="1009"/>
                  <a:pt x="2906" y="521"/>
                  <a:pt x="2394" y="223"/>
                </a:cubicBezTo>
                <a:cubicBezTo>
                  <a:pt x="2132" y="75"/>
                  <a:pt x="1792" y="0"/>
                  <a:pt x="1453" y="0"/>
                </a:cubicBezTo>
                <a:close/>
              </a:path>
            </a:pathLst>
          </a:custGeom>
          <a:solidFill>
            <a:srgbClr val="AAAA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59"/>
          <p:cNvSpPr/>
          <p:nvPr/>
        </p:nvSpPr>
        <p:spPr>
          <a:xfrm flipH="1">
            <a:off x="1001346" y="951466"/>
            <a:ext cx="10517" cy="27461"/>
          </a:xfrm>
          <a:custGeom>
            <a:rect b="b" l="l" r="r" t="t"/>
            <a:pathLst>
              <a:path extrusionOk="0" h="966" w="370">
                <a:moveTo>
                  <a:pt x="0" y="1"/>
                </a:moveTo>
                <a:lnTo>
                  <a:pt x="0" y="453"/>
                </a:lnTo>
                <a:cubicBezTo>
                  <a:pt x="0" y="632"/>
                  <a:pt x="120" y="822"/>
                  <a:pt x="370" y="965"/>
                </a:cubicBezTo>
                <a:lnTo>
                  <a:pt x="370" y="524"/>
                </a:lnTo>
                <a:cubicBezTo>
                  <a:pt x="120" y="382"/>
                  <a:pt x="0" y="191"/>
                  <a:pt x="0" y="1"/>
                </a:cubicBezTo>
                <a:close/>
              </a:path>
            </a:pathLst>
          </a:custGeom>
          <a:solidFill>
            <a:srgbClr val="7B7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1" name="Google Shape;1271;p59"/>
          <p:cNvSpPr/>
          <p:nvPr/>
        </p:nvSpPr>
        <p:spPr>
          <a:xfrm flipH="1">
            <a:off x="775594" y="966362"/>
            <a:ext cx="225780" cy="142848"/>
          </a:xfrm>
          <a:custGeom>
            <a:rect b="b" l="l" r="r" t="t"/>
            <a:pathLst>
              <a:path extrusionOk="0" h="5025" w="7943">
                <a:moveTo>
                  <a:pt x="1" y="0"/>
                </a:moveTo>
                <a:lnTo>
                  <a:pt x="1" y="441"/>
                </a:lnTo>
                <a:lnTo>
                  <a:pt x="7942" y="5025"/>
                </a:lnTo>
                <a:lnTo>
                  <a:pt x="7942" y="4584"/>
                </a:lnTo>
                <a:lnTo>
                  <a:pt x="1" y="0"/>
                </a:lnTo>
                <a:close/>
              </a:path>
            </a:pathLst>
          </a:custGeom>
          <a:solidFill>
            <a:srgbClr val="7B7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2" name="Google Shape;1272;p59"/>
          <p:cNvSpPr/>
          <p:nvPr/>
        </p:nvSpPr>
        <p:spPr>
          <a:xfrm flipH="1">
            <a:off x="714326" y="1081773"/>
            <a:ext cx="61284" cy="33544"/>
          </a:xfrm>
          <a:custGeom>
            <a:rect b="b" l="l" r="r" t="t"/>
            <a:pathLst>
              <a:path extrusionOk="0" h="1180" w="2156">
                <a:moveTo>
                  <a:pt x="2155" y="1"/>
                </a:moveTo>
                <a:cubicBezTo>
                  <a:pt x="2155" y="191"/>
                  <a:pt x="2036" y="382"/>
                  <a:pt x="1786" y="512"/>
                </a:cubicBezTo>
                <a:cubicBezTo>
                  <a:pt x="1542" y="655"/>
                  <a:pt x="1220" y="727"/>
                  <a:pt x="897" y="727"/>
                </a:cubicBezTo>
                <a:cubicBezTo>
                  <a:pt x="575" y="727"/>
                  <a:pt x="250" y="655"/>
                  <a:pt x="0" y="512"/>
                </a:cubicBezTo>
                <a:lnTo>
                  <a:pt x="0" y="965"/>
                </a:lnTo>
                <a:cubicBezTo>
                  <a:pt x="250" y="1108"/>
                  <a:pt x="575" y="1179"/>
                  <a:pt x="897" y="1179"/>
                </a:cubicBezTo>
                <a:cubicBezTo>
                  <a:pt x="1220" y="1179"/>
                  <a:pt x="1542" y="1108"/>
                  <a:pt x="1786" y="965"/>
                </a:cubicBezTo>
                <a:cubicBezTo>
                  <a:pt x="2036" y="822"/>
                  <a:pt x="2155" y="643"/>
                  <a:pt x="2155" y="453"/>
                </a:cubicBezTo>
                <a:lnTo>
                  <a:pt x="2155" y="1"/>
                </a:lnTo>
                <a:close/>
              </a:path>
            </a:pathLst>
          </a:custGeom>
          <a:solidFill>
            <a:srgbClr val="7B7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3" name="Google Shape;1273;p59"/>
          <p:cNvSpPr/>
          <p:nvPr/>
        </p:nvSpPr>
        <p:spPr>
          <a:xfrm flipH="1">
            <a:off x="710956" y="930829"/>
            <a:ext cx="304631" cy="171617"/>
          </a:xfrm>
          <a:custGeom>
            <a:rect b="b" l="l" r="r" t="t"/>
            <a:pathLst>
              <a:path extrusionOk="0" h="6037" w="10717">
                <a:moveTo>
                  <a:pt x="1389" y="0"/>
                </a:moveTo>
                <a:cubicBezTo>
                  <a:pt x="1066" y="0"/>
                  <a:pt x="745" y="72"/>
                  <a:pt x="501" y="215"/>
                </a:cubicBezTo>
                <a:cubicBezTo>
                  <a:pt x="1" y="500"/>
                  <a:pt x="12" y="965"/>
                  <a:pt x="501" y="1250"/>
                </a:cubicBezTo>
                <a:lnTo>
                  <a:pt x="8442" y="5822"/>
                </a:lnTo>
                <a:cubicBezTo>
                  <a:pt x="8692" y="5965"/>
                  <a:pt x="9017" y="6037"/>
                  <a:pt x="9339" y="6037"/>
                </a:cubicBezTo>
                <a:cubicBezTo>
                  <a:pt x="9662" y="6037"/>
                  <a:pt x="9984" y="5965"/>
                  <a:pt x="10228" y="5822"/>
                </a:cubicBezTo>
                <a:cubicBezTo>
                  <a:pt x="10716" y="5537"/>
                  <a:pt x="10716" y="5084"/>
                  <a:pt x="10228" y="4799"/>
                </a:cubicBezTo>
                <a:lnTo>
                  <a:pt x="2287" y="215"/>
                </a:lnTo>
                <a:cubicBezTo>
                  <a:pt x="2036" y="72"/>
                  <a:pt x="1712" y="0"/>
                  <a:pt x="13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59"/>
          <p:cNvSpPr/>
          <p:nvPr/>
        </p:nvSpPr>
        <p:spPr>
          <a:xfrm flipH="1">
            <a:off x="955325" y="938703"/>
            <a:ext cx="44002" cy="23197"/>
          </a:xfrm>
          <a:custGeom>
            <a:rect b="b" l="l" r="r" t="t"/>
            <a:pathLst>
              <a:path extrusionOk="0" h="816" w="1548">
                <a:moveTo>
                  <a:pt x="774" y="0"/>
                </a:moveTo>
                <a:cubicBezTo>
                  <a:pt x="592" y="0"/>
                  <a:pt x="411" y="39"/>
                  <a:pt x="274" y="116"/>
                </a:cubicBezTo>
                <a:cubicBezTo>
                  <a:pt x="0" y="283"/>
                  <a:pt x="0" y="533"/>
                  <a:pt x="274" y="700"/>
                </a:cubicBezTo>
                <a:cubicBezTo>
                  <a:pt x="417" y="777"/>
                  <a:pt x="598" y="816"/>
                  <a:pt x="778" y="816"/>
                </a:cubicBezTo>
                <a:cubicBezTo>
                  <a:pt x="958" y="816"/>
                  <a:pt x="1137" y="777"/>
                  <a:pt x="1274" y="700"/>
                </a:cubicBezTo>
                <a:cubicBezTo>
                  <a:pt x="1548" y="533"/>
                  <a:pt x="1548" y="271"/>
                  <a:pt x="1274" y="116"/>
                </a:cubicBezTo>
                <a:cubicBezTo>
                  <a:pt x="1137" y="39"/>
                  <a:pt x="955" y="0"/>
                  <a:pt x="774" y="0"/>
                </a:cubicBezTo>
                <a:close/>
              </a:path>
            </a:pathLst>
          </a:custGeom>
          <a:solidFill>
            <a:srgbClr val="464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p59"/>
          <p:cNvSpPr/>
          <p:nvPr/>
        </p:nvSpPr>
        <p:spPr>
          <a:xfrm flipH="1">
            <a:off x="1217275" y="1200738"/>
            <a:ext cx="44030" cy="23481"/>
          </a:xfrm>
          <a:custGeom>
            <a:rect b="b" l="l" r="r" t="t"/>
            <a:pathLst>
              <a:path extrusionOk="0" h="826" w="1549">
                <a:moveTo>
                  <a:pt x="774" y="1"/>
                </a:moveTo>
                <a:cubicBezTo>
                  <a:pt x="593" y="1"/>
                  <a:pt x="411" y="42"/>
                  <a:pt x="274" y="126"/>
                </a:cubicBezTo>
                <a:cubicBezTo>
                  <a:pt x="1" y="280"/>
                  <a:pt x="1" y="542"/>
                  <a:pt x="274" y="709"/>
                </a:cubicBezTo>
                <a:cubicBezTo>
                  <a:pt x="417" y="786"/>
                  <a:pt x="599" y="825"/>
                  <a:pt x="779" y="825"/>
                </a:cubicBezTo>
                <a:cubicBezTo>
                  <a:pt x="959" y="825"/>
                  <a:pt x="1138" y="786"/>
                  <a:pt x="1275" y="709"/>
                </a:cubicBezTo>
                <a:cubicBezTo>
                  <a:pt x="1548" y="542"/>
                  <a:pt x="1548" y="280"/>
                  <a:pt x="1275" y="126"/>
                </a:cubicBezTo>
                <a:cubicBezTo>
                  <a:pt x="1138" y="42"/>
                  <a:pt x="956" y="1"/>
                  <a:pt x="774" y="1"/>
                </a:cubicBezTo>
                <a:close/>
              </a:path>
            </a:pathLst>
          </a:custGeom>
          <a:solidFill>
            <a:srgbClr val="464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59"/>
          <p:cNvSpPr/>
          <p:nvPr/>
        </p:nvSpPr>
        <p:spPr>
          <a:xfrm flipH="1">
            <a:off x="1004730" y="1305234"/>
            <a:ext cx="44030" cy="23225"/>
          </a:xfrm>
          <a:custGeom>
            <a:rect b="b" l="l" r="r" t="t"/>
            <a:pathLst>
              <a:path extrusionOk="0" h="817" w="1549">
                <a:moveTo>
                  <a:pt x="775" y="1"/>
                </a:moveTo>
                <a:cubicBezTo>
                  <a:pt x="593" y="1"/>
                  <a:pt x="411" y="39"/>
                  <a:pt x="275" y="117"/>
                </a:cubicBezTo>
                <a:cubicBezTo>
                  <a:pt x="1" y="283"/>
                  <a:pt x="1" y="545"/>
                  <a:pt x="286" y="700"/>
                </a:cubicBezTo>
                <a:cubicBezTo>
                  <a:pt x="423" y="777"/>
                  <a:pt x="602" y="816"/>
                  <a:pt x="781" y="816"/>
                </a:cubicBezTo>
                <a:cubicBezTo>
                  <a:pt x="959" y="816"/>
                  <a:pt x="1138" y="777"/>
                  <a:pt x="1275" y="700"/>
                </a:cubicBezTo>
                <a:cubicBezTo>
                  <a:pt x="1549" y="533"/>
                  <a:pt x="1549" y="283"/>
                  <a:pt x="1275" y="117"/>
                </a:cubicBezTo>
                <a:cubicBezTo>
                  <a:pt x="1138" y="39"/>
                  <a:pt x="956" y="1"/>
                  <a:pt x="775" y="1"/>
                </a:cubicBezTo>
                <a:close/>
              </a:path>
            </a:pathLst>
          </a:custGeom>
          <a:solidFill>
            <a:srgbClr val="464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59"/>
          <p:cNvSpPr/>
          <p:nvPr/>
        </p:nvSpPr>
        <p:spPr>
          <a:xfrm flipH="1">
            <a:off x="725497" y="1070346"/>
            <a:ext cx="44030" cy="23225"/>
          </a:xfrm>
          <a:custGeom>
            <a:rect b="b" l="l" r="r" t="t"/>
            <a:pathLst>
              <a:path extrusionOk="0" h="817" w="1549">
                <a:moveTo>
                  <a:pt x="770" y="1"/>
                </a:moveTo>
                <a:cubicBezTo>
                  <a:pt x="590" y="1"/>
                  <a:pt x="411" y="39"/>
                  <a:pt x="274" y="117"/>
                </a:cubicBezTo>
                <a:cubicBezTo>
                  <a:pt x="0" y="272"/>
                  <a:pt x="0" y="533"/>
                  <a:pt x="274" y="700"/>
                </a:cubicBezTo>
                <a:cubicBezTo>
                  <a:pt x="411" y="778"/>
                  <a:pt x="593" y="816"/>
                  <a:pt x="774" y="816"/>
                </a:cubicBezTo>
                <a:cubicBezTo>
                  <a:pt x="956" y="816"/>
                  <a:pt x="1137" y="778"/>
                  <a:pt x="1274" y="700"/>
                </a:cubicBezTo>
                <a:cubicBezTo>
                  <a:pt x="1548" y="533"/>
                  <a:pt x="1548" y="272"/>
                  <a:pt x="1274" y="117"/>
                </a:cubicBezTo>
                <a:cubicBezTo>
                  <a:pt x="1131" y="39"/>
                  <a:pt x="950" y="1"/>
                  <a:pt x="770" y="1"/>
                </a:cubicBezTo>
                <a:close/>
              </a:path>
            </a:pathLst>
          </a:custGeom>
          <a:solidFill>
            <a:srgbClr val="464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Google Shape;1278;p59"/>
          <p:cNvSpPr/>
          <p:nvPr/>
        </p:nvSpPr>
        <p:spPr>
          <a:xfrm flipH="1">
            <a:off x="1214997" y="1615683"/>
            <a:ext cx="55884" cy="29309"/>
          </a:xfrm>
          <a:custGeom>
            <a:rect b="b" l="l" r="r" t="t"/>
            <a:pathLst>
              <a:path extrusionOk="0" h="1031" w="1966">
                <a:moveTo>
                  <a:pt x="981" y="0"/>
                </a:moveTo>
                <a:cubicBezTo>
                  <a:pt x="754" y="0"/>
                  <a:pt x="525" y="51"/>
                  <a:pt x="346" y="152"/>
                </a:cubicBezTo>
                <a:cubicBezTo>
                  <a:pt x="1" y="355"/>
                  <a:pt x="13" y="676"/>
                  <a:pt x="358" y="878"/>
                </a:cubicBezTo>
                <a:cubicBezTo>
                  <a:pt x="530" y="980"/>
                  <a:pt x="760" y="1030"/>
                  <a:pt x="989" y="1030"/>
                </a:cubicBezTo>
                <a:cubicBezTo>
                  <a:pt x="1218" y="1030"/>
                  <a:pt x="1447" y="980"/>
                  <a:pt x="1620" y="878"/>
                </a:cubicBezTo>
                <a:cubicBezTo>
                  <a:pt x="1965" y="676"/>
                  <a:pt x="1965" y="355"/>
                  <a:pt x="1608" y="152"/>
                </a:cubicBezTo>
                <a:cubicBezTo>
                  <a:pt x="1435" y="51"/>
                  <a:pt x="1209" y="0"/>
                  <a:pt x="981" y="0"/>
                </a:cubicBezTo>
                <a:close/>
              </a:path>
            </a:pathLst>
          </a:custGeom>
          <a:solidFill>
            <a:srgbClr val="4647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9" name="Google Shape;1279;p59"/>
          <p:cNvSpPr/>
          <p:nvPr/>
        </p:nvSpPr>
        <p:spPr>
          <a:xfrm flipH="1">
            <a:off x="1921594" y="1761052"/>
            <a:ext cx="219006" cy="375726"/>
          </a:xfrm>
          <a:custGeom>
            <a:rect b="b" l="l" r="r" t="t"/>
            <a:pathLst>
              <a:path extrusionOk="0" h="13217" w="7609">
                <a:moveTo>
                  <a:pt x="0" y="0"/>
                </a:moveTo>
                <a:lnTo>
                  <a:pt x="24" y="8811"/>
                </a:lnTo>
                <a:lnTo>
                  <a:pt x="7608" y="13216"/>
                </a:lnTo>
                <a:lnTo>
                  <a:pt x="7584" y="4418"/>
                </a:lnTo>
                <a:lnTo>
                  <a:pt x="0" y="0"/>
                </a:lnTo>
                <a:close/>
              </a:path>
            </a:pathLst>
          </a:custGeom>
          <a:solidFill>
            <a:srgbClr val="D4D4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0" name="Google Shape;1280;p59"/>
          <p:cNvSpPr/>
          <p:nvPr/>
        </p:nvSpPr>
        <p:spPr>
          <a:xfrm flipH="1">
            <a:off x="1867456" y="1517012"/>
            <a:ext cx="273136" cy="369643"/>
          </a:xfrm>
          <a:custGeom>
            <a:rect b="b" l="l" r="r" t="t"/>
            <a:pathLst>
              <a:path extrusionOk="0" h="13003" w="9609">
                <a:moveTo>
                  <a:pt x="2024" y="1"/>
                </a:moveTo>
                <a:lnTo>
                  <a:pt x="0" y="8585"/>
                </a:lnTo>
                <a:lnTo>
                  <a:pt x="7584" y="13003"/>
                </a:lnTo>
                <a:lnTo>
                  <a:pt x="9608" y="4418"/>
                </a:lnTo>
                <a:lnTo>
                  <a:pt x="2024" y="1"/>
                </a:lnTo>
                <a:close/>
              </a:path>
            </a:pathLst>
          </a:custGeom>
          <a:solidFill>
            <a:srgbClr val="8E8E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1" name="Google Shape;1281;p59"/>
          <p:cNvSpPr/>
          <p:nvPr/>
        </p:nvSpPr>
        <p:spPr>
          <a:xfrm flipH="1">
            <a:off x="1775072" y="1463882"/>
            <a:ext cx="307985" cy="178752"/>
          </a:xfrm>
          <a:custGeom>
            <a:rect b="b" l="l" r="r" t="t"/>
            <a:pathLst>
              <a:path extrusionOk="0" h="6288" w="10835">
                <a:moveTo>
                  <a:pt x="3239" y="1"/>
                </a:moveTo>
                <a:lnTo>
                  <a:pt x="0" y="1870"/>
                </a:lnTo>
                <a:lnTo>
                  <a:pt x="7584" y="6287"/>
                </a:lnTo>
                <a:lnTo>
                  <a:pt x="10835" y="4370"/>
                </a:lnTo>
                <a:lnTo>
                  <a:pt x="3239" y="1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2" name="Google Shape;1282;p59"/>
          <p:cNvSpPr/>
          <p:nvPr/>
        </p:nvSpPr>
        <p:spPr>
          <a:xfrm flipH="1">
            <a:off x="1773699" y="1588106"/>
            <a:ext cx="151306" cy="548679"/>
          </a:xfrm>
          <a:custGeom>
            <a:rect b="b" l="l" r="r" t="t"/>
            <a:pathLst>
              <a:path extrusionOk="0" h="19301" w="5323">
                <a:moveTo>
                  <a:pt x="5275" y="0"/>
                </a:moveTo>
                <a:lnTo>
                  <a:pt x="2024" y="1917"/>
                </a:lnTo>
                <a:lnTo>
                  <a:pt x="0" y="10502"/>
                </a:lnTo>
                <a:lnTo>
                  <a:pt x="24" y="19300"/>
                </a:lnTo>
                <a:lnTo>
                  <a:pt x="5323" y="16240"/>
                </a:lnTo>
                <a:lnTo>
                  <a:pt x="5299" y="7442"/>
                </a:lnTo>
                <a:lnTo>
                  <a:pt x="5275" y="0"/>
                </a:lnTo>
                <a:close/>
              </a:path>
            </a:pathLst>
          </a:custGeom>
          <a:solidFill>
            <a:srgbClr val="D4D4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3" name="Google Shape;1283;p59"/>
          <p:cNvSpPr/>
          <p:nvPr/>
        </p:nvSpPr>
        <p:spPr>
          <a:xfrm flipH="1">
            <a:off x="1880643" y="1534949"/>
            <a:ext cx="212562" cy="187536"/>
          </a:xfrm>
          <a:custGeom>
            <a:rect b="b" l="l" r="r" t="t"/>
            <a:pathLst>
              <a:path extrusionOk="0" h="6597" w="7478">
                <a:moveTo>
                  <a:pt x="619" y="1"/>
                </a:moveTo>
                <a:lnTo>
                  <a:pt x="0" y="2632"/>
                </a:lnTo>
                <a:lnTo>
                  <a:pt x="6858" y="6597"/>
                </a:lnTo>
                <a:lnTo>
                  <a:pt x="7477" y="3978"/>
                </a:lnTo>
                <a:lnTo>
                  <a:pt x="6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Google Shape;1284;p59"/>
          <p:cNvSpPr/>
          <p:nvPr/>
        </p:nvSpPr>
        <p:spPr>
          <a:xfrm flipH="1">
            <a:off x="1890480" y="1615509"/>
            <a:ext cx="250112" cy="271141"/>
          </a:xfrm>
          <a:custGeom>
            <a:rect b="b" l="l" r="r" t="t"/>
            <a:pathLst>
              <a:path extrusionOk="0" h="9538" w="8799">
                <a:moveTo>
                  <a:pt x="1203" y="1"/>
                </a:moveTo>
                <a:lnTo>
                  <a:pt x="0" y="5120"/>
                </a:lnTo>
                <a:lnTo>
                  <a:pt x="7584" y="9538"/>
                </a:lnTo>
                <a:lnTo>
                  <a:pt x="8799" y="4382"/>
                </a:lnTo>
                <a:lnTo>
                  <a:pt x="1203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5" name="Google Shape;1285;p59"/>
          <p:cNvSpPr/>
          <p:nvPr/>
        </p:nvSpPr>
        <p:spPr>
          <a:xfrm flipH="1">
            <a:off x="1970008" y="1689987"/>
            <a:ext cx="62620" cy="142166"/>
          </a:xfrm>
          <a:custGeom>
            <a:rect b="b" l="l" r="r" t="t"/>
            <a:pathLst>
              <a:path extrusionOk="0" h="5001" w="2203">
                <a:moveTo>
                  <a:pt x="1024" y="0"/>
                </a:moveTo>
                <a:lnTo>
                  <a:pt x="0" y="4310"/>
                </a:lnTo>
                <a:lnTo>
                  <a:pt x="1191" y="5001"/>
                </a:lnTo>
                <a:lnTo>
                  <a:pt x="2203" y="691"/>
                </a:lnTo>
                <a:lnTo>
                  <a:pt x="10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Google Shape;1286;p59"/>
          <p:cNvSpPr/>
          <p:nvPr/>
        </p:nvSpPr>
        <p:spPr>
          <a:xfrm flipH="1">
            <a:off x="2038373" y="1749540"/>
            <a:ext cx="48408" cy="50800"/>
          </a:xfrm>
          <a:custGeom>
            <a:rect b="b" l="l" r="r" t="t"/>
            <a:pathLst>
              <a:path extrusionOk="0" h="1787" w="1703">
                <a:moveTo>
                  <a:pt x="215" y="1"/>
                </a:moveTo>
                <a:lnTo>
                  <a:pt x="0" y="929"/>
                </a:lnTo>
                <a:lnTo>
                  <a:pt x="1477" y="1786"/>
                </a:lnTo>
                <a:lnTo>
                  <a:pt x="1703" y="858"/>
                </a:lnTo>
                <a:lnTo>
                  <a:pt x="2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7" name="Google Shape;1287;p59"/>
          <p:cNvSpPr/>
          <p:nvPr/>
        </p:nvSpPr>
        <p:spPr>
          <a:xfrm flipH="1">
            <a:off x="1935810" y="1816542"/>
            <a:ext cx="48095" cy="50800"/>
          </a:xfrm>
          <a:custGeom>
            <a:rect b="b" l="l" r="r" t="t"/>
            <a:pathLst>
              <a:path extrusionOk="0" h="1787" w="1692">
                <a:moveTo>
                  <a:pt x="215" y="1"/>
                </a:moveTo>
                <a:lnTo>
                  <a:pt x="1" y="930"/>
                </a:lnTo>
                <a:lnTo>
                  <a:pt x="1477" y="1787"/>
                </a:lnTo>
                <a:lnTo>
                  <a:pt x="1691" y="858"/>
                </a:lnTo>
                <a:lnTo>
                  <a:pt x="21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8" name="Google Shape;1288;p59"/>
          <p:cNvSpPr/>
          <p:nvPr/>
        </p:nvSpPr>
        <p:spPr>
          <a:xfrm flipH="1">
            <a:off x="2027883" y="1708578"/>
            <a:ext cx="48408" cy="50800"/>
          </a:xfrm>
          <a:custGeom>
            <a:rect b="b" l="l" r="r" t="t"/>
            <a:pathLst>
              <a:path extrusionOk="0" h="1787" w="1703">
                <a:moveTo>
                  <a:pt x="227" y="1"/>
                </a:moveTo>
                <a:lnTo>
                  <a:pt x="0" y="930"/>
                </a:lnTo>
                <a:lnTo>
                  <a:pt x="1477" y="1787"/>
                </a:lnTo>
                <a:lnTo>
                  <a:pt x="1703" y="858"/>
                </a:lnTo>
                <a:lnTo>
                  <a:pt x="22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9" name="Google Shape;1289;p59"/>
          <p:cNvSpPr/>
          <p:nvPr/>
        </p:nvSpPr>
        <p:spPr>
          <a:xfrm flipH="1">
            <a:off x="2018389" y="1666279"/>
            <a:ext cx="48095" cy="50800"/>
          </a:xfrm>
          <a:custGeom>
            <a:rect b="b" l="l" r="r" t="t"/>
            <a:pathLst>
              <a:path extrusionOk="0" h="1787" w="1692">
                <a:moveTo>
                  <a:pt x="215" y="1"/>
                </a:moveTo>
                <a:lnTo>
                  <a:pt x="1" y="929"/>
                </a:lnTo>
                <a:lnTo>
                  <a:pt x="1477" y="1787"/>
                </a:lnTo>
                <a:lnTo>
                  <a:pt x="1691" y="858"/>
                </a:lnTo>
                <a:lnTo>
                  <a:pt x="2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Google Shape;1290;p59"/>
          <p:cNvSpPr/>
          <p:nvPr/>
        </p:nvSpPr>
        <p:spPr>
          <a:xfrm flipH="1">
            <a:off x="1904683" y="1737203"/>
            <a:ext cx="40960" cy="38235"/>
          </a:xfrm>
          <a:custGeom>
            <a:rect b="b" l="l" r="r" t="t"/>
            <a:pathLst>
              <a:path extrusionOk="0" h="1345" w="1441">
                <a:moveTo>
                  <a:pt x="770" y="0"/>
                </a:moveTo>
                <a:cubicBezTo>
                  <a:pt x="525" y="0"/>
                  <a:pt x="283" y="152"/>
                  <a:pt x="167" y="411"/>
                </a:cubicBezTo>
                <a:cubicBezTo>
                  <a:pt x="0" y="744"/>
                  <a:pt x="131" y="1149"/>
                  <a:pt x="441" y="1292"/>
                </a:cubicBezTo>
                <a:cubicBezTo>
                  <a:pt x="518" y="1328"/>
                  <a:pt x="601" y="1345"/>
                  <a:pt x="683" y="1345"/>
                </a:cubicBezTo>
                <a:cubicBezTo>
                  <a:pt x="927" y="1345"/>
                  <a:pt x="1170" y="1193"/>
                  <a:pt x="1286" y="935"/>
                </a:cubicBezTo>
                <a:cubicBezTo>
                  <a:pt x="1441" y="589"/>
                  <a:pt x="1322" y="196"/>
                  <a:pt x="1012" y="54"/>
                </a:cubicBezTo>
                <a:cubicBezTo>
                  <a:pt x="934" y="18"/>
                  <a:pt x="852" y="0"/>
                  <a:pt x="7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1" name="Google Shape;1291;p59"/>
          <p:cNvSpPr/>
          <p:nvPr/>
        </p:nvSpPr>
        <p:spPr>
          <a:xfrm flipH="1">
            <a:off x="1922620" y="1783084"/>
            <a:ext cx="40619" cy="38207"/>
          </a:xfrm>
          <a:custGeom>
            <a:rect b="b" l="l" r="r" t="t"/>
            <a:pathLst>
              <a:path extrusionOk="0" h="1344" w="1429">
                <a:moveTo>
                  <a:pt x="753" y="0"/>
                </a:moveTo>
                <a:cubicBezTo>
                  <a:pt x="510" y="0"/>
                  <a:pt x="270" y="156"/>
                  <a:pt x="155" y="404"/>
                </a:cubicBezTo>
                <a:cubicBezTo>
                  <a:pt x="0" y="749"/>
                  <a:pt x="119" y="1142"/>
                  <a:pt x="429" y="1285"/>
                </a:cubicBezTo>
                <a:cubicBezTo>
                  <a:pt x="508" y="1325"/>
                  <a:pt x="591" y="1343"/>
                  <a:pt x="675" y="1343"/>
                </a:cubicBezTo>
                <a:cubicBezTo>
                  <a:pt x="918" y="1343"/>
                  <a:pt x="1159" y="1185"/>
                  <a:pt x="1274" y="928"/>
                </a:cubicBezTo>
                <a:cubicBezTo>
                  <a:pt x="1429" y="595"/>
                  <a:pt x="1310" y="202"/>
                  <a:pt x="1000" y="59"/>
                </a:cubicBezTo>
                <a:cubicBezTo>
                  <a:pt x="921" y="19"/>
                  <a:pt x="837" y="0"/>
                  <a:pt x="753" y="0"/>
                </a:cubicBezTo>
                <a:close/>
              </a:path>
            </a:pathLst>
          </a:custGeom>
          <a:solidFill>
            <a:srgbClr val="7EB0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2" name="Google Shape;1292;p59"/>
          <p:cNvSpPr/>
          <p:nvPr/>
        </p:nvSpPr>
        <p:spPr>
          <a:xfrm flipH="1">
            <a:off x="2072901" y="1469720"/>
            <a:ext cx="40894" cy="37830"/>
          </a:xfrm>
          <a:custGeom>
            <a:rect b="b" l="l" r="r" t="t"/>
            <a:pathLst>
              <a:path extrusionOk="0" h="1025" w="1108">
                <a:moveTo>
                  <a:pt x="586" y="0"/>
                </a:moveTo>
                <a:cubicBezTo>
                  <a:pt x="401" y="0"/>
                  <a:pt x="220" y="121"/>
                  <a:pt x="131" y="307"/>
                </a:cubicBezTo>
                <a:cubicBezTo>
                  <a:pt x="0" y="569"/>
                  <a:pt x="96" y="866"/>
                  <a:pt x="334" y="985"/>
                </a:cubicBezTo>
                <a:cubicBezTo>
                  <a:pt x="393" y="1012"/>
                  <a:pt x="455" y="1025"/>
                  <a:pt x="517" y="1025"/>
                </a:cubicBezTo>
                <a:cubicBezTo>
                  <a:pt x="703" y="1025"/>
                  <a:pt x="887" y="909"/>
                  <a:pt x="977" y="712"/>
                </a:cubicBezTo>
                <a:cubicBezTo>
                  <a:pt x="1108" y="450"/>
                  <a:pt x="1012" y="152"/>
                  <a:pt x="774" y="45"/>
                </a:cubicBezTo>
                <a:cubicBezTo>
                  <a:pt x="714" y="14"/>
                  <a:pt x="650" y="0"/>
                  <a:pt x="58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p59"/>
          <p:cNvSpPr/>
          <p:nvPr/>
        </p:nvSpPr>
        <p:spPr>
          <a:xfrm flipH="1">
            <a:off x="2058396" y="1422257"/>
            <a:ext cx="40451" cy="37830"/>
          </a:xfrm>
          <a:custGeom>
            <a:rect b="b" l="l" r="r" t="t"/>
            <a:pathLst>
              <a:path extrusionOk="0" h="1025" w="1096">
                <a:moveTo>
                  <a:pt x="581" y="1"/>
                </a:moveTo>
                <a:cubicBezTo>
                  <a:pt x="397" y="1"/>
                  <a:pt x="208" y="123"/>
                  <a:pt x="119" y="319"/>
                </a:cubicBezTo>
                <a:cubicBezTo>
                  <a:pt x="0" y="569"/>
                  <a:pt x="95" y="878"/>
                  <a:pt x="322" y="986"/>
                </a:cubicBezTo>
                <a:cubicBezTo>
                  <a:pt x="381" y="1012"/>
                  <a:pt x="444" y="1025"/>
                  <a:pt x="506" y="1025"/>
                </a:cubicBezTo>
                <a:cubicBezTo>
                  <a:pt x="697" y="1025"/>
                  <a:pt x="887" y="909"/>
                  <a:pt x="977" y="712"/>
                </a:cubicBezTo>
                <a:cubicBezTo>
                  <a:pt x="1096" y="450"/>
                  <a:pt x="1000" y="152"/>
                  <a:pt x="762" y="45"/>
                </a:cubicBezTo>
                <a:cubicBezTo>
                  <a:pt x="705" y="15"/>
                  <a:pt x="643" y="1"/>
                  <a:pt x="58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Google Shape;1294;p59"/>
          <p:cNvSpPr/>
          <p:nvPr/>
        </p:nvSpPr>
        <p:spPr>
          <a:xfrm flipH="1">
            <a:off x="2087406" y="1515855"/>
            <a:ext cx="40451" cy="37830"/>
          </a:xfrm>
          <a:custGeom>
            <a:rect b="b" l="l" r="r" t="t"/>
            <a:pathLst>
              <a:path extrusionOk="0" h="1025" w="1096">
                <a:moveTo>
                  <a:pt x="576" y="1"/>
                </a:moveTo>
                <a:cubicBezTo>
                  <a:pt x="390" y="1"/>
                  <a:pt x="208" y="123"/>
                  <a:pt x="119" y="319"/>
                </a:cubicBezTo>
                <a:cubicBezTo>
                  <a:pt x="0" y="569"/>
                  <a:pt x="96" y="878"/>
                  <a:pt x="322" y="986"/>
                </a:cubicBezTo>
                <a:cubicBezTo>
                  <a:pt x="381" y="1012"/>
                  <a:pt x="443" y="1025"/>
                  <a:pt x="505" y="1025"/>
                </a:cubicBezTo>
                <a:cubicBezTo>
                  <a:pt x="692" y="1025"/>
                  <a:pt x="878" y="909"/>
                  <a:pt x="977" y="712"/>
                </a:cubicBezTo>
                <a:cubicBezTo>
                  <a:pt x="1096" y="450"/>
                  <a:pt x="1001" y="152"/>
                  <a:pt x="762" y="45"/>
                </a:cubicBezTo>
                <a:cubicBezTo>
                  <a:pt x="702" y="15"/>
                  <a:pt x="639" y="1"/>
                  <a:pt x="57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Google Shape;1295;p59"/>
          <p:cNvSpPr/>
          <p:nvPr/>
        </p:nvSpPr>
        <p:spPr>
          <a:xfrm flipH="1">
            <a:off x="1615346" y="1577617"/>
            <a:ext cx="55881" cy="57485"/>
          </a:xfrm>
          <a:custGeom>
            <a:rect b="b" l="l" r="r" t="t"/>
            <a:pathLst>
              <a:path extrusionOk="0" h="2022" w="1942">
                <a:moveTo>
                  <a:pt x="1" y="0"/>
                </a:moveTo>
                <a:lnTo>
                  <a:pt x="1" y="1798"/>
                </a:lnTo>
                <a:cubicBezTo>
                  <a:pt x="269" y="1947"/>
                  <a:pt x="620" y="2021"/>
                  <a:pt x="970" y="2021"/>
                </a:cubicBezTo>
                <a:cubicBezTo>
                  <a:pt x="1319" y="2021"/>
                  <a:pt x="1668" y="1947"/>
                  <a:pt x="1930" y="1798"/>
                </a:cubicBezTo>
                <a:lnTo>
                  <a:pt x="1942" y="0"/>
                </a:lnTo>
                <a:lnTo>
                  <a:pt x="1942" y="0"/>
                </a:lnTo>
                <a:cubicBezTo>
                  <a:pt x="1674" y="155"/>
                  <a:pt x="1322" y="232"/>
                  <a:pt x="971" y="232"/>
                </a:cubicBezTo>
                <a:cubicBezTo>
                  <a:pt x="620" y="232"/>
                  <a:pt x="269" y="155"/>
                  <a:pt x="1" y="0"/>
                </a:cubicBez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6" name="Google Shape;1296;p59"/>
          <p:cNvSpPr/>
          <p:nvPr/>
        </p:nvSpPr>
        <p:spPr>
          <a:xfrm flipH="1">
            <a:off x="1056837" y="1899457"/>
            <a:ext cx="55881" cy="57746"/>
          </a:xfrm>
          <a:custGeom>
            <a:rect b="b" l="l" r="r" t="t"/>
            <a:pathLst>
              <a:path extrusionOk="0" h="2031" w="1942">
                <a:moveTo>
                  <a:pt x="0" y="1"/>
                </a:moveTo>
                <a:lnTo>
                  <a:pt x="0" y="1799"/>
                </a:lnTo>
                <a:cubicBezTo>
                  <a:pt x="268" y="1954"/>
                  <a:pt x="620" y="2031"/>
                  <a:pt x="971" y="2031"/>
                </a:cubicBezTo>
                <a:cubicBezTo>
                  <a:pt x="1322" y="2031"/>
                  <a:pt x="1673" y="1954"/>
                  <a:pt x="1941" y="1799"/>
                </a:cubicBezTo>
                <a:lnTo>
                  <a:pt x="1941" y="1"/>
                </a:lnTo>
                <a:cubicBezTo>
                  <a:pt x="1673" y="156"/>
                  <a:pt x="1322" y="233"/>
                  <a:pt x="971" y="233"/>
                </a:cubicBezTo>
                <a:cubicBezTo>
                  <a:pt x="620" y="233"/>
                  <a:pt x="268" y="156"/>
                  <a:pt x="0" y="1"/>
                </a:cubicBez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7" name="Google Shape;1297;p59"/>
          <p:cNvSpPr/>
          <p:nvPr/>
        </p:nvSpPr>
        <p:spPr>
          <a:xfrm flipH="1">
            <a:off x="668330" y="1941213"/>
            <a:ext cx="372311" cy="265740"/>
          </a:xfrm>
          <a:custGeom>
            <a:rect b="b" l="l" r="r" t="t"/>
            <a:pathLst>
              <a:path extrusionOk="0" h="9348" w="13098">
                <a:moveTo>
                  <a:pt x="1" y="1"/>
                </a:moveTo>
                <a:lnTo>
                  <a:pt x="1" y="1787"/>
                </a:lnTo>
                <a:lnTo>
                  <a:pt x="5275" y="4835"/>
                </a:lnTo>
                <a:lnTo>
                  <a:pt x="13086" y="9347"/>
                </a:lnTo>
                <a:lnTo>
                  <a:pt x="13097" y="7561"/>
                </a:lnTo>
                <a:lnTo>
                  <a:pt x="5275" y="3037"/>
                </a:lnTo>
                <a:lnTo>
                  <a:pt x="1" y="1"/>
                </a:ln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8" name="Google Shape;1298;p59"/>
          <p:cNvSpPr/>
          <p:nvPr/>
        </p:nvSpPr>
        <p:spPr>
          <a:xfrm flipH="1">
            <a:off x="664490" y="1943180"/>
            <a:ext cx="372311" cy="265740"/>
          </a:xfrm>
          <a:custGeom>
            <a:rect b="b" l="l" r="r" t="t"/>
            <a:pathLst>
              <a:path extrusionOk="0" h="9348" w="13098">
                <a:moveTo>
                  <a:pt x="1" y="1"/>
                </a:moveTo>
                <a:lnTo>
                  <a:pt x="1" y="1787"/>
                </a:lnTo>
                <a:lnTo>
                  <a:pt x="5275" y="4835"/>
                </a:lnTo>
                <a:lnTo>
                  <a:pt x="13086" y="9347"/>
                </a:lnTo>
                <a:lnTo>
                  <a:pt x="13097" y="7561"/>
                </a:lnTo>
                <a:lnTo>
                  <a:pt x="5275" y="3037"/>
                </a:lnTo>
                <a:lnTo>
                  <a:pt x="1" y="1"/>
                </a:ln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9" name="Google Shape;1299;p59"/>
          <p:cNvSpPr/>
          <p:nvPr/>
        </p:nvSpPr>
        <p:spPr>
          <a:xfrm flipH="1">
            <a:off x="212157" y="1926263"/>
            <a:ext cx="398689" cy="282655"/>
          </a:xfrm>
          <a:custGeom>
            <a:rect b="b" l="l" r="r" t="t"/>
            <a:pathLst>
              <a:path extrusionOk="0" h="9943" w="14026">
                <a:moveTo>
                  <a:pt x="14026" y="1"/>
                </a:moveTo>
                <a:lnTo>
                  <a:pt x="0" y="8156"/>
                </a:lnTo>
                <a:lnTo>
                  <a:pt x="0" y="9942"/>
                </a:lnTo>
                <a:lnTo>
                  <a:pt x="14026" y="1798"/>
                </a:lnTo>
                <a:lnTo>
                  <a:pt x="14026" y="1"/>
                </a:lnTo>
                <a:close/>
              </a:path>
            </a:pathLst>
          </a:custGeom>
          <a:solidFill>
            <a:srgbClr val="3E4A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0" name="Google Shape;1300;p59"/>
          <p:cNvSpPr/>
          <p:nvPr/>
        </p:nvSpPr>
        <p:spPr>
          <a:xfrm flipH="1">
            <a:off x="211374" y="1925870"/>
            <a:ext cx="398689" cy="282655"/>
          </a:xfrm>
          <a:custGeom>
            <a:rect b="b" l="l" r="r" t="t"/>
            <a:pathLst>
              <a:path extrusionOk="0" h="9943" w="14026">
                <a:moveTo>
                  <a:pt x="14026" y="1"/>
                </a:moveTo>
                <a:lnTo>
                  <a:pt x="0" y="8156"/>
                </a:lnTo>
                <a:lnTo>
                  <a:pt x="0" y="9942"/>
                </a:lnTo>
                <a:lnTo>
                  <a:pt x="14026" y="1798"/>
                </a:lnTo>
                <a:lnTo>
                  <a:pt x="14026" y="1"/>
                </a:lnTo>
                <a:close/>
              </a:path>
            </a:pathLst>
          </a:custGeom>
          <a:solidFill>
            <a:srgbClr val="3E4A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59"/>
          <p:cNvSpPr/>
          <p:nvPr/>
        </p:nvSpPr>
        <p:spPr>
          <a:xfrm flipH="1">
            <a:off x="1113384" y="1622449"/>
            <a:ext cx="478933" cy="327655"/>
          </a:xfrm>
          <a:custGeom>
            <a:rect b="b" l="l" r="r" t="t"/>
            <a:pathLst>
              <a:path extrusionOk="0" h="11526" w="16849">
                <a:moveTo>
                  <a:pt x="1" y="1"/>
                </a:moveTo>
                <a:lnTo>
                  <a:pt x="1" y="1798"/>
                </a:lnTo>
                <a:lnTo>
                  <a:pt x="16836" y="11526"/>
                </a:lnTo>
                <a:lnTo>
                  <a:pt x="16848" y="9728"/>
                </a:lnTo>
                <a:lnTo>
                  <a:pt x="1" y="1"/>
                </a:ln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59"/>
          <p:cNvSpPr/>
          <p:nvPr/>
        </p:nvSpPr>
        <p:spPr>
          <a:xfrm flipH="1">
            <a:off x="1670899" y="1413748"/>
            <a:ext cx="282594" cy="214599"/>
          </a:xfrm>
          <a:custGeom>
            <a:rect b="b" l="l" r="r" t="t"/>
            <a:pathLst>
              <a:path extrusionOk="0" h="7549" w="9954">
                <a:moveTo>
                  <a:pt x="12" y="0"/>
                </a:moveTo>
                <a:lnTo>
                  <a:pt x="0" y="1798"/>
                </a:lnTo>
                <a:lnTo>
                  <a:pt x="9954" y="7549"/>
                </a:lnTo>
                <a:lnTo>
                  <a:pt x="9954" y="5751"/>
                </a:lnTo>
                <a:lnTo>
                  <a:pt x="12" y="0"/>
                </a:lnTo>
                <a:close/>
              </a:path>
            </a:pathLst>
          </a:custGeom>
          <a:solidFill>
            <a:srgbClr val="274E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59"/>
          <p:cNvSpPr/>
          <p:nvPr/>
        </p:nvSpPr>
        <p:spPr>
          <a:xfrm flipH="1">
            <a:off x="1069536" y="1330184"/>
            <a:ext cx="6795" cy="47339"/>
          </a:xfrm>
          <a:custGeom>
            <a:rect b="b" l="l" r="r" t="t"/>
            <a:pathLst>
              <a:path extrusionOk="0" h="1775" w="239">
                <a:moveTo>
                  <a:pt x="1" y="0"/>
                </a:moveTo>
                <a:lnTo>
                  <a:pt x="1" y="1453"/>
                </a:lnTo>
                <a:cubicBezTo>
                  <a:pt x="1" y="1572"/>
                  <a:pt x="84" y="1691"/>
                  <a:pt x="227" y="1774"/>
                </a:cubicBezTo>
                <a:lnTo>
                  <a:pt x="239" y="310"/>
                </a:lnTo>
                <a:cubicBezTo>
                  <a:pt x="84" y="227"/>
                  <a:pt x="1" y="108"/>
                  <a:pt x="1" y="0"/>
                </a:cubicBezTo>
                <a:close/>
              </a:path>
            </a:pathLst>
          </a:custGeom>
          <a:solidFill>
            <a:srgbClr val="A392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59"/>
          <p:cNvSpPr/>
          <p:nvPr/>
        </p:nvSpPr>
        <p:spPr>
          <a:xfrm flipH="1">
            <a:off x="548350" y="868842"/>
            <a:ext cx="382117" cy="242032"/>
          </a:xfrm>
          <a:custGeom>
            <a:rect b="b" l="l" r="r" t="t"/>
            <a:pathLst>
              <a:path extrusionOk="0" h="8514" w="13443">
                <a:moveTo>
                  <a:pt x="13442" y="0"/>
                </a:moveTo>
                <a:lnTo>
                  <a:pt x="0" y="7751"/>
                </a:lnTo>
                <a:lnTo>
                  <a:pt x="0" y="8513"/>
                </a:lnTo>
                <a:lnTo>
                  <a:pt x="13442" y="762"/>
                </a:lnTo>
                <a:lnTo>
                  <a:pt x="13442" y="0"/>
                </a:lnTo>
                <a:close/>
              </a:path>
            </a:pathLst>
          </a:custGeom>
          <a:solidFill>
            <a:srgbClr val="B1A09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59"/>
          <p:cNvSpPr/>
          <p:nvPr/>
        </p:nvSpPr>
        <p:spPr>
          <a:xfrm flipH="1">
            <a:off x="1187275" y="1233304"/>
            <a:ext cx="34902" cy="61625"/>
          </a:xfrm>
          <a:custGeom>
            <a:rect b="b" l="l" r="r" t="t"/>
            <a:pathLst>
              <a:path extrusionOk="0" h="2168" w="1227">
                <a:moveTo>
                  <a:pt x="1227" y="1"/>
                </a:moveTo>
                <a:lnTo>
                  <a:pt x="13" y="703"/>
                </a:lnTo>
                <a:lnTo>
                  <a:pt x="1" y="2168"/>
                </a:lnTo>
                <a:lnTo>
                  <a:pt x="1227" y="1453"/>
                </a:lnTo>
                <a:lnTo>
                  <a:pt x="1227" y="1"/>
                </a:lnTo>
                <a:close/>
              </a:path>
            </a:pathLst>
          </a:custGeom>
          <a:solidFill>
            <a:srgbClr val="DAC1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6" name="Google Shape;130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225" y="2544213"/>
            <a:ext cx="2546798" cy="1874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2"/>
          <p:cNvSpPr/>
          <p:nvPr/>
        </p:nvSpPr>
        <p:spPr>
          <a:xfrm>
            <a:off x="2052600" y="866200"/>
            <a:ext cx="5038800" cy="2497500"/>
          </a:xfrm>
          <a:prstGeom prst="roundRect">
            <a:avLst>
              <a:gd fmla="val 4895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42"/>
          <p:cNvSpPr txBox="1"/>
          <p:nvPr>
            <p:ph type="title"/>
          </p:nvPr>
        </p:nvSpPr>
        <p:spPr>
          <a:xfrm>
            <a:off x="2233950" y="874250"/>
            <a:ext cx="46761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definición</a:t>
            </a:r>
            <a:endParaRPr/>
          </a:p>
        </p:txBody>
      </p:sp>
      <p:sp>
        <p:nvSpPr>
          <p:cNvPr id="672" name="Google Shape;672;p42"/>
          <p:cNvSpPr txBox="1"/>
          <p:nvPr>
            <p:ph type="title"/>
          </p:nvPr>
        </p:nvSpPr>
        <p:spPr>
          <a:xfrm>
            <a:off x="2233950" y="1412400"/>
            <a:ext cx="46761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800"/>
              <a:t>Cirugía es…</a:t>
            </a:r>
            <a:endParaRPr b="0" sz="2800"/>
          </a:p>
        </p:txBody>
      </p:sp>
      <p:sp>
        <p:nvSpPr>
          <p:cNvPr id="673" name="Google Shape;673;p42"/>
          <p:cNvSpPr txBox="1"/>
          <p:nvPr>
            <p:ph type="title"/>
          </p:nvPr>
        </p:nvSpPr>
        <p:spPr>
          <a:xfrm>
            <a:off x="2052525" y="1940925"/>
            <a:ext cx="5038800" cy="13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>
                <a:solidFill>
                  <a:schemeClr val="lt2"/>
                </a:solidFill>
              </a:rPr>
              <a:t>La rama de la práctica médica que trata las heridas, enfermedades, deformidades por la remoción física, reparar, o </a:t>
            </a:r>
            <a:r>
              <a:rPr b="0" lang="en" sz="1600">
                <a:solidFill>
                  <a:schemeClr val="lt2"/>
                </a:solidFill>
              </a:rPr>
              <a:t>ajustar</a:t>
            </a:r>
            <a:r>
              <a:rPr b="0" lang="en" sz="1600">
                <a:solidFill>
                  <a:schemeClr val="lt2"/>
                </a:solidFill>
              </a:rPr>
              <a:t> de órganos y tejidos, a menudo cortando en el cuerpo</a:t>
            </a:r>
            <a:endParaRPr b="0" sz="1600">
              <a:solidFill>
                <a:schemeClr val="lt2"/>
              </a:solidFill>
            </a:endParaRPr>
          </a:p>
        </p:txBody>
      </p:sp>
      <p:pic>
        <p:nvPicPr>
          <p:cNvPr id="674" name="Google Shape;67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3225" y="3159875"/>
            <a:ext cx="2557399" cy="176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Google Shape;131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876" y="535550"/>
            <a:ext cx="3054300" cy="407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60"/>
          <p:cNvSpPr txBox="1"/>
          <p:nvPr>
            <p:ph type="title"/>
          </p:nvPr>
        </p:nvSpPr>
        <p:spPr>
          <a:xfrm>
            <a:off x="3859200" y="1791482"/>
            <a:ext cx="5117700" cy="13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Emma y Sadie antes cirugía en Clínica Santa Isabel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61"/>
          <p:cNvSpPr/>
          <p:nvPr/>
        </p:nvSpPr>
        <p:spPr>
          <a:xfrm>
            <a:off x="920750" y="1624050"/>
            <a:ext cx="7296000" cy="2505000"/>
          </a:xfrm>
          <a:prstGeom prst="roundRect">
            <a:avLst>
              <a:gd fmla="val 4705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61"/>
          <p:cNvSpPr txBox="1"/>
          <p:nvPr>
            <p:ph idx="1" type="subTitle"/>
          </p:nvPr>
        </p:nvSpPr>
        <p:spPr>
          <a:xfrm>
            <a:off x="1024800" y="1766600"/>
            <a:ext cx="5110800" cy="22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Char char="●"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https://www.ncbi.nlm.nih.gov/pmc/articles/PMC7388795/</a:t>
            </a:r>
            <a:r>
              <a:rPr lang="en" sz="1000"/>
              <a:t> 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Char char="●"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https://www.hopkinsmedicine.org/health/treatment-tests-and-therapies/after-surgery-discomforts-and-complications</a:t>
            </a:r>
            <a:r>
              <a:rPr lang="en" sz="1000"/>
              <a:t> 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Char char="●"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https://www.statista.com/statistics/771892/patients-waiting-for-surgery-in-spain-by-region/</a:t>
            </a:r>
            <a:r>
              <a:rPr lang="en" sz="1000"/>
              <a:t> </a:t>
            </a:r>
            <a:endParaRPr sz="10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https://www.studying-in-spain.com/plan-your-studies/undergraduate-degrees-in-spain/#:~:text=Undergraduate%20Degree%20Duration&amp;text=Getting%20these%20240%20credits%20and,will%20take%20four%20academic%20years</a:t>
            </a:r>
            <a:r>
              <a:rPr lang="en" sz="1000"/>
              <a:t>. </a:t>
            </a:r>
            <a:endParaRPr sz="10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000" u="sng">
                <a:solidFill>
                  <a:schemeClr val="hlink"/>
                </a:solidFill>
                <a:hlinkClick r:id="rId7"/>
              </a:rPr>
              <a:t>https://erudera.com/medicine/spain/#:~:text=In%20Spain%2C%20completing%20a%20medical,years%20of%20full%2Dtime%20study</a:t>
            </a:r>
            <a:r>
              <a:rPr lang="en" sz="1000"/>
              <a:t>. </a:t>
            </a:r>
            <a:endParaRPr sz="10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000" u="sng">
                <a:solidFill>
                  <a:schemeClr val="hlink"/>
                </a:solidFill>
                <a:hlinkClick r:id="rId8"/>
              </a:rPr>
              <a:t>https://www.verywellhealth.com/how-to-become-a-doctor-or-a-surgeon-3157309#:~:text=How%20long%20does%20it%20take,five%20years%20for%20a%20residency</a:t>
            </a:r>
            <a:r>
              <a:rPr lang="en" sz="1000"/>
              <a:t>. </a:t>
            </a:r>
            <a:endParaRPr sz="1000"/>
          </a:p>
        </p:txBody>
      </p:sp>
      <p:sp>
        <p:nvSpPr>
          <p:cNvPr id="1319" name="Google Shape;1319;p6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grpSp>
        <p:nvGrpSpPr>
          <p:cNvPr id="1320" name="Google Shape;1320;p61"/>
          <p:cNvGrpSpPr/>
          <p:nvPr/>
        </p:nvGrpSpPr>
        <p:grpSpPr>
          <a:xfrm>
            <a:off x="6230793" y="1856555"/>
            <a:ext cx="1776496" cy="2025429"/>
            <a:chOff x="6173196" y="1703854"/>
            <a:chExt cx="452507" cy="515914"/>
          </a:xfrm>
        </p:grpSpPr>
        <p:grpSp>
          <p:nvGrpSpPr>
            <p:cNvPr id="1321" name="Google Shape;1321;p61"/>
            <p:cNvGrpSpPr/>
            <p:nvPr/>
          </p:nvGrpSpPr>
          <p:grpSpPr>
            <a:xfrm>
              <a:off x="6195139" y="1748397"/>
              <a:ext cx="408629" cy="435922"/>
              <a:chOff x="4650175" y="1460825"/>
              <a:chExt cx="470500" cy="501925"/>
            </a:xfrm>
          </p:grpSpPr>
          <p:sp>
            <p:nvSpPr>
              <p:cNvPr id="1322" name="Google Shape;1322;p61"/>
              <p:cNvSpPr/>
              <p:nvPr/>
            </p:nvSpPr>
            <p:spPr>
              <a:xfrm>
                <a:off x="4706025" y="1460825"/>
                <a:ext cx="357800" cy="501925"/>
              </a:xfrm>
              <a:custGeom>
                <a:rect b="b" l="l" r="r" t="t"/>
                <a:pathLst>
                  <a:path extrusionOk="0" h="20077" w="14312">
                    <a:moveTo>
                      <a:pt x="4659" y="5632"/>
                    </a:moveTo>
                    <a:cubicBezTo>
                      <a:pt x="4716" y="5670"/>
                      <a:pt x="4743" y="5679"/>
                      <a:pt x="4758" y="5698"/>
                    </a:cubicBezTo>
                    <a:cubicBezTo>
                      <a:pt x="5045" y="6096"/>
                      <a:pt x="5469" y="6186"/>
                      <a:pt x="5919" y="6190"/>
                    </a:cubicBezTo>
                    <a:cubicBezTo>
                      <a:pt x="6319" y="6193"/>
                      <a:pt x="6718" y="6195"/>
                      <a:pt x="7117" y="6195"/>
                    </a:cubicBezTo>
                    <a:cubicBezTo>
                      <a:pt x="7554" y="6195"/>
                      <a:pt x="7991" y="6193"/>
                      <a:pt x="8428" y="6191"/>
                    </a:cubicBezTo>
                    <a:cubicBezTo>
                      <a:pt x="8876" y="6190"/>
                      <a:pt x="9282" y="6082"/>
                      <a:pt x="9577" y="5709"/>
                    </a:cubicBezTo>
                    <a:cubicBezTo>
                      <a:pt x="9595" y="5686"/>
                      <a:pt x="9629" y="5675"/>
                      <a:pt x="9667" y="5651"/>
                    </a:cubicBezTo>
                    <a:cubicBezTo>
                      <a:pt x="9696" y="5696"/>
                      <a:pt x="9734" y="5731"/>
                      <a:pt x="9740" y="5771"/>
                    </a:cubicBezTo>
                    <a:cubicBezTo>
                      <a:pt x="9775" y="6080"/>
                      <a:pt x="9813" y="6390"/>
                      <a:pt x="9830" y="6701"/>
                    </a:cubicBezTo>
                    <a:cubicBezTo>
                      <a:pt x="9840" y="6866"/>
                      <a:pt x="9734" y="6939"/>
                      <a:pt x="9565" y="6944"/>
                    </a:cubicBezTo>
                    <a:cubicBezTo>
                      <a:pt x="9281" y="6954"/>
                      <a:pt x="9282" y="6960"/>
                      <a:pt x="9251" y="7244"/>
                    </a:cubicBezTo>
                    <a:cubicBezTo>
                      <a:pt x="9212" y="7606"/>
                      <a:pt x="8987" y="7822"/>
                      <a:pt x="8618" y="7840"/>
                    </a:cubicBezTo>
                    <a:cubicBezTo>
                      <a:pt x="8506" y="7845"/>
                      <a:pt x="8394" y="7847"/>
                      <a:pt x="8281" y="7847"/>
                    </a:cubicBezTo>
                    <a:cubicBezTo>
                      <a:pt x="8198" y="7847"/>
                      <a:pt x="8114" y="7846"/>
                      <a:pt x="8031" y="7845"/>
                    </a:cubicBezTo>
                    <a:cubicBezTo>
                      <a:pt x="8029" y="7845"/>
                      <a:pt x="8028" y="7845"/>
                      <a:pt x="8026" y="7845"/>
                    </a:cubicBezTo>
                    <a:cubicBezTo>
                      <a:pt x="7843" y="7845"/>
                      <a:pt x="7803" y="7955"/>
                      <a:pt x="7804" y="8113"/>
                    </a:cubicBezTo>
                    <a:cubicBezTo>
                      <a:pt x="7805" y="8265"/>
                      <a:pt x="7829" y="8388"/>
                      <a:pt x="8017" y="8388"/>
                    </a:cubicBezTo>
                    <a:cubicBezTo>
                      <a:pt x="8019" y="8388"/>
                      <a:pt x="8020" y="8388"/>
                      <a:pt x="8022" y="8388"/>
                    </a:cubicBezTo>
                    <a:cubicBezTo>
                      <a:pt x="8039" y="8388"/>
                      <a:pt x="8056" y="8388"/>
                      <a:pt x="8073" y="8388"/>
                    </a:cubicBezTo>
                    <a:cubicBezTo>
                      <a:pt x="8188" y="8388"/>
                      <a:pt x="8303" y="8391"/>
                      <a:pt x="8418" y="8391"/>
                    </a:cubicBezTo>
                    <a:cubicBezTo>
                      <a:pt x="8515" y="8391"/>
                      <a:pt x="8611" y="8389"/>
                      <a:pt x="8707" y="8381"/>
                    </a:cubicBezTo>
                    <a:cubicBezTo>
                      <a:pt x="9159" y="8346"/>
                      <a:pt x="9503" y="8132"/>
                      <a:pt x="9686" y="7708"/>
                    </a:cubicBezTo>
                    <a:cubicBezTo>
                      <a:pt x="9754" y="7550"/>
                      <a:pt x="9855" y="7487"/>
                      <a:pt x="10015" y="7487"/>
                    </a:cubicBezTo>
                    <a:cubicBezTo>
                      <a:pt x="10021" y="7487"/>
                      <a:pt x="10028" y="7487"/>
                      <a:pt x="10034" y="7487"/>
                    </a:cubicBezTo>
                    <a:cubicBezTo>
                      <a:pt x="10112" y="7490"/>
                      <a:pt x="10190" y="7491"/>
                      <a:pt x="10268" y="7491"/>
                    </a:cubicBezTo>
                    <a:cubicBezTo>
                      <a:pt x="10383" y="7491"/>
                      <a:pt x="10497" y="7489"/>
                      <a:pt x="10611" y="7489"/>
                    </a:cubicBezTo>
                    <a:cubicBezTo>
                      <a:pt x="10641" y="7489"/>
                      <a:pt x="10670" y="7489"/>
                      <a:pt x="10700" y="7490"/>
                    </a:cubicBezTo>
                    <a:cubicBezTo>
                      <a:pt x="10988" y="7492"/>
                      <a:pt x="11019" y="7522"/>
                      <a:pt x="11020" y="7802"/>
                    </a:cubicBezTo>
                    <a:cubicBezTo>
                      <a:pt x="11022" y="8207"/>
                      <a:pt x="11019" y="8612"/>
                      <a:pt x="11022" y="9017"/>
                    </a:cubicBezTo>
                    <a:cubicBezTo>
                      <a:pt x="11024" y="9252"/>
                      <a:pt x="11061" y="9287"/>
                      <a:pt x="11299" y="9290"/>
                    </a:cubicBezTo>
                    <a:cubicBezTo>
                      <a:pt x="11343" y="9291"/>
                      <a:pt x="11387" y="9291"/>
                      <a:pt x="11431" y="9291"/>
                    </a:cubicBezTo>
                    <a:cubicBezTo>
                      <a:pt x="11542" y="9291"/>
                      <a:pt x="11653" y="9289"/>
                      <a:pt x="11763" y="9289"/>
                    </a:cubicBezTo>
                    <a:cubicBezTo>
                      <a:pt x="11837" y="9289"/>
                      <a:pt x="11911" y="9290"/>
                      <a:pt x="11985" y="9292"/>
                    </a:cubicBezTo>
                    <a:cubicBezTo>
                      <a:pt x="12012" y="9293"/>
                      <a:pt x="12039" y="9293"/>
                      <a:pt x="12066" y="9293"/>
                    </a:cubicBezTo>
                    <a:cubicBezTo>
                      <a:pt x="12304" y="9293"/>
                      <a:pt x="12524" y="9262"/>
                      <a:pt x="12736" y="9096"/>
                    </a:cubicBezTo>
                    <a:cubicBezTo>
                      <a:pt x="12841" y="9015"/>
                      <a:pt x="12958" y="8979"/>
                      <a:pt x="13074" y="8979"/>
                    </a:cubicBezTo>
                    <a:cubicBezTo>
                      <a:pt x="13247" y="8979"/>
                      <a:pt x="13416" y="9062"/>
                      <a:pt x="13527" y="9203"/>
                    </a:cubicBezTo>
                    <a:cubicBezTo>
                      <a:pt x="13711" y="9440"/>
                      <a:pt x="13695" y="9800"/>
                      <a:pt x="13489" y="10015"/>
                    </a:cubicBezTo>
                    <a:cubicBezTo>
                      <a:pt x="13378" y="10131"/>
                      <a:pt x="13229" y="10187"/>
                      <a:pt x="13073" y="10187"/>
                    </a:cubicBezTo>
                    <a:cubicBezTo>
                      <a:pt x="12935" y="10187"/>
                      <a:pt x="12791" y="10143"/>
                      <a:pt x="12663" y="10059"/>
                    </a:cubicBezTo>
                    <a:cubicBezTo>
                      <a:pt x="12551" y="9985"/>
                      <a:pt x="12405" y="9935"/>
                      <a:pt x="12271" y="9928"/>
                    </a:cubicBezTo>
                    <a:cubicBezTo>
                      <a:pt x="12131" y="9919"/>
                      <a:pt x="11992" y="9917"/>
                      <a:pt x="11852" y="9917"/>
                    </a:cubicBezTo>
                    <a:cubicBezTo>
                      <a:pt x="11678" y="9917"/>
                      <a:pt x="11504" y="9921"/>
                      <a:pt x="11331" y="9922"/>
                    </a:cubicBezTo>
                    <a:cubicBezTo>
                      <a:pt x="11056" y="9924"/>
                      <a:pt x="11023" y="9955"/>
                      <a:pt x="11022" y="10224"/>
                    </a:cubicBezTo>
                    <a:cubicBezTo>
                      <a:pt x="11020" y="10616"/>
                      <a:pt x="11023" y="11008"/>
                      <a:pt x="11020" y="11400"/>
                    </a:cubicBezTo>
                    <a:cubicBezTo>
                      <a:pt x="11018" y="11647"/>
                      <a:pt x="10980" y="11683"/>
                      <a:pt x="10732" y="11685"/>
                    </a:cubicBezTo>
                    <a:cubicBezTo>
                      <a:pt x="10502" y="11687"/>
                      <a:pt x="10272" y="11689"/>
                      <a:pt x="10042" y="11689"/>
                    </a:cubicBezTo>
                    <a:cubicBezTo>
                      <a:pt x="9874" y="11689"/>
                      <a:pt x="9705" y="11688"/>
                      <a:pt x="9537" y="11685"/>
                    </a:cubicBezTo>
                    <a:cubicBezTo>
                      <a:pt x="9533" y="11685"/>
                      <a:pt x="9530" y="11685"/>
                      <a:pt x="9527" y="11685"/>
                    </a:cubicBezTo>
                    <a:cubicBezTo>
                      <a:pt x="9352" y="11685"/>
                      <a:pt x="9265" y="11743"/>
                      <a:pt x="9248" y="11937"/>
                    </a:cubicBezTo>
                    <a:cubicBezTo>
                      <a:pt x="9211" y="12365"/>
                      <a:pt x="9000" y="12548"/>
                      <a:pt x="8564" y="12549"/>
                    </a:cubicBezTo>
                    <a:cubicBezTo>
                      <a:pt x="8100" y="12550"/>
                      <a:pt x="7636" y="12551"/>
                      <a:pt x="7173" y="12551"/>
                    </a:cubicBezTo>
                    <a:cubicBezTo>
                      <a:pt x="6709" y="12551"/>
                      <a:pt x="6245" y="12550"/>
                      <a:pt x="5781" y="12549"/>
                    </a:cubicBezTo>
                    <a:cubicBezTo>
                      <a:pt x="5328" y="12547"/>
                      <a:pt x="5134" y="12369"/>
                      <a:pt x="5100" y="11921"/>
                    </a:cubicBezTo>
                    <a:cubicBezTo>
                      <a:pt x="5087" y="11742"/>
                      <a:pt x="5004" y="11686"/>
                      <a:pt x="4842" y="11686"/>
                    </a:cubicBezTo>
                    <a:cubicBezTo>
                      <a:pt x="4840" y="11686"/>
                      <a:pt x="4839" y="11686"/>
                      <a:pt x="4837" y="11686"/>
                    </a:cubicBezTo>
                    <a:cubicBezTo>
                      <a:pt x="4657" y="11687"/>
                      <a:pt x="4477" y="11688"/>
                      <a:pt x="4297" y="11688"/>
                    </a:cubicBezTo>
                    <a:cubicBezTo>
                      <a:pt x="4079" y="11688"/>
                      <a:pt x="3860" y="11687"/>
                      <a:pt x="3642" y="11686"/>
                    </a:cubicBezTo>
                    <a:cubicBezTo>
                      <a:pt x="3368" y="11684"/>
                      <a:pt x="3334" y="11652"/>
                      <a:pt x="3333" y="11383"/>
                    </a:cubicBezTo>
                    <a:cubicBezTo>
                      <a:pt x="3330" y="10984"/>
                      <a:pt x="3326" y="10585"/>
                      <a:pt x="3333" y="10188"/>
                    </a:cubicBezTo>
                    <a:cubicBezTo>
                      <a:pt x="3336" y="10000"/>
                      <a:pt x="3259" y="9919"/>
                      <a:pt x="3081" y="9919"/>
                    </a:cubicBezTo>
                    <a:cubicBezTo>
                      <a:pt x="3075" y="9919"/>
                      <a:pt x="3069" y="9919"/>
                      <a:pt x="3064" y="9920"/>
                    </a:cubicBezTo>
                    <a:cubicBezTo>
                      <a:pt x="2942" y="9923"/>
                      <a:pt x="2820" y="9924"/>
                      <a:pt x="2698" y="9924"/>
                    </a:cubicBezTo>
                    <a:cubicBezTo>
                      <a:pt x="2565" y="9924"/>
                      <a:pt x="2432" y="9923"/>
                      <a:pt x="2299" y="9921"/>
                    </a:cubicBezTo>
                    <a:cubicBezTo>
                      <a:pt x="2276" y="9920"/>
                      <a:pt x="2253" y="9920"/>
                      <a:pt x="2230" y="9920"/>
                    </a:cubicBezTo>
                    <a:cubicBezTo>
                      <a:pt x="2007" y="9920"/>
                      <a:pt x="1800" y="9944"/>
                      <a:pt x="1601" y="10101"/>
                    </a:cubicBezTo>
                    <a:cubicBezTo>
                      <a:pt x="1515" y="10169"/>
                      <a:pt x="1411" y="10200"/>
                      <a:pt x="1305" y="10200"/>
                    </a:cubicBezTo>
                    <a:cubicBezTo>
                      <a:pt x="1126" y="10200"/>
                      <a:pt x="941" y="10112"/>
                      <a:pt x="826" y="9969"/>
                    </a:cubicBezTo>
                    <a:cubicBezTo>
                      <a:pt x="651" y="9752"/>
                      <a:pt x="666" y="9370"/>
                      <a:pt x="856" y="9171"/>
                    </a:cubicBezTo>
                    <a:cubicBezTo>
                      <a:pt x="973" y="9050"/>
                      <a:pt x="1143" y="8983"/>
                      <a:pt x="1308" y="8983"/>
                    </a:cubicBezTo>
                    <a:cubicBezTo>
                      <a:pt x="1436" y="8983"/>
                      <a:pt x="1562" y="9023"/>
                      <a:pt x="1659" y="9110"/>
                    </a:cubicBezTo>
                    <a:cubicBezTo>
                      <a:pt x="1822" y="9253"/>
                      <a:pt x="1993" y="9294"/>
                      <a:pt x="2189" y="9294"/>
                    </a:cubicBezTo>
                    <a:cubicBezTo>
                      <a:pt x="2204" y="9294"/>
                      <a:pt x="2219" y="9293"/>
                      <a:pt x="2234" y="9293"/>
                    </a:cubicBezTo>
                    <a:cubicBezTo>
                      <a:pt x="2374" y="9289"/>
                      <a:pt x="2515" y="9287"/>
                      <a:pt x="2655" y="9287"/>
                    </a:cubicBezTo>
                    <a:cubicBezTo>
                      <a:pt x="2796" y="9287"/>
                      <a:pt x="2936" y="9289"/>
                      <a:pt x="3077" y="9292"/>
                    </a:cubicBezTo>
                    <a:cubicBezTo>
                      <a:pt x="3082" y="9292"/>
                      <a:pt x="3086" y="9292"/>
                      <a:pt x="3090" y="9292"/>
                    </a:cubicBezTo>
                    <a:cubicBezTo>
                      <a:pt x="3265" y="9292"/>
                      <a:pt x="3335" y="9210"/>
                      <a:pt x="3333" y="9032"/>
                    </a:cubicBezTo>
                    <a:cubicBezTo>
                      <a:pt x="3328" y="8615"/>
                      <a:pt x="3330" y="8197"/>
                      <a:pt x="3333" y="7778"/>
                    </a:cubicBezTo>
                    <a:cubicBezTo>
                      <a:pt x="3334" y="7530"/>
                      <a:pt x="3371" y="7493"/>
                      <a:pt x="3617" y="7490"/>
                    </a:cubicBezTo>
                    <a:cubicBezTo>
                      <a:pt x="3669" y="7489"/>
                      <a:pt x="3722" y="7489"/>
                      <a:pt x="3774" y="7489"/>
                    </a:cubicBezTo>
                    <a:cubicBezTo>
                      <a:pt x="3917" y="7489"/>
                      <a:pt x="4060" y="7490"/>
                      <a:pt x="4204" y="7490"/>
                    </a:cubicBezTo>
                    <a:cubicBezTo>
                      <a:pt x="4256" y="7490"/>
                      <a:pt x="4309" y="7490"/>
                      <a:pt x="4361" y="7490"/>
                    </a:cubicBezTo>
                    <a:cubicBezTo>
                      <a:pt x="4362" y="7490"/>
                      <a:pt x="4364" y="7490"/>
                      <a:pt x="4365" y="7490"/>
                    </a:cubicBezTo>
                    <a:cubicBezTo>
                      <a:pt x="4496" y="7490"/>
                      <a:pt x="4575" y="7545"/>
                      <a:pt x="4633" y="7668"/>
                    </a:cubicBezTo>
                    <a:cubicBezTo>
                      <a:pt x="4859" y="8146"/>
                      <a:pt x="5240" y="8387"/>
                      <a:pt x="5770" y="8389"/>
                    </a:cubicBezTo>
                    <a:cubicBezTo>
                      <a:pt x="5959" y="8390"/>
                      <a:pt x="6148" y="8391"/>
                      <a:pt x="6338" y="8391"/>
                    </a:cubicBezTo>
                    <a:cubicBezTo>
                      <a:pt x="6527" y="8391"/>
                      <a:pt x="6717" y="8390"/>
                      <a:pt x="6907" y="8388"/>
                    </a:cubicBezTo>
                    <a:cubicBezTo>
                      <a:pt x="7130" y="8386"/>
                      <a:pt x="7170" y="8342"/>
                      <a:pt x="7173" y="8124"/>
                    </a:cubicBezTo>
                    <a:cubicBezTo>
                      <a:pt x="7175" y="7895"/>
                      <a:pt x="7132" y="7847"/>
                      <a:pt x="6901" y="7845"/>
                    </a:cubicBezTo>
                    <a:cubicBezTo>
                      <a:pt x="6803" y="7844"/>
                      <a:pt x="6705" y="7844"/>
                      <a:pt x="6607" y="7844"/>
                    </a:cubicBezTo>
                    <a:cubicBezTo>
                      <a:pt x="6478" y="7844"/>
                      <a:pt x="6349" y="7844"/>
                      <a:pt x="6221" y="7844"/>
                    </a:cubicBezTo>
                    <a:cubicBezTo>
                      <a:pt x="6082" y="7844"/>
                      <a:pt x="5943" y="7844"/>
                      <a:pt x="5804" y="7842"/>
                    </a:cubicBezTo>
                    <a:cubicBezTo>
                      <a:pt x="5356" y="7836"/>
                      <a:pt x="5125" y="7624"/>
                      <a:pt x="5099" y="7179"/>
                    </a:cubicBezTo>
                    <a:cubicBezTo>
                      <a:pt x="5088" y="7000"/>
                      <a:pt x="5006" y="6944"/>
                      <a:pt x="4839" y="6941"/>
                    </a:cubicBezTo>
                    <a:cubicBezTo>
                      <a:pt x="4549" y="6934"/>
                      <a:pt x="4504" y="6893"/>
                      <a:pt x="4512" y="6608"/>
                    </a:cubicBezTo>
                    <a:cubicBezTo>
                      <a:pt x="4518" y="6362"/>
                      <a:pt x="4547" y="6115"/>
                      <a:pt x="4576" y="5870"/>
                    </a:cubicBezTo>
                    <a:cubicBezTo>
                      <a:pt x="4584" y="5796"/>
                      <a:pt x="4625" y="5727"/>
                      <a:pt x="4659" y="5632"/>
                    </a:cubicBezTo>
                    <a:close/>
                    <a:moveTo>
                      <a:pt x="9647" y="12495"/>
                    </a:moveTo>
                    <a:cubicBezTo>
                      <a:pt x="9706" y="12609"/>
                      <a:pt x="9744" y="12652"/>
                      <a:pt x="9749" y="12697"/>
                    </a:cubicBezTo>
                    <a:cubicBezTo>
                      <a:pt x="9780" y="13007"/>
                      <a:pt x="9813" y="13318"/>
                      <a:pt x="9827" y="13630"/>
                    </a:cubicBezTo>
                    <a:cubicBezTo>
                      <a:pt x="9834" y="13799"/>
                      <a:pt x="9738" y="13883"/>
                      <a:pt x="9555" y="13886"/>
                    </a:cubicBezTo>
                    <a:cubicBezTo>
                      <a:pt x="9280" y="13891"/>
                      <a:pt x="9280" y="13900"/>
                      <a:pt x="9252" y="14176"/>
                    </a:cubicBezTo>
                    <a:cubicBezTo>
                      <a:pt x="9213" y="14560"/>
                      <a:pt x="8982" y="14781"/>
                      <a:pt x="8594" y="14783"/>
                    </a:cubicBezTo>
                    <a:cubicBezTo>
                      <a:pt x="8097" y="14786"/>
                      <a:pt x="7600" y="14787"/>
                      <a:pt x="7104" y="14787"/>
                    </a:cubicBezTo>
                    <a:cubicBezTo>
                      <a:pt x="6660" y="14787"/>
                      <a:pt x="6216" y="14786"/>
                      <a:pt x="5772" y="14784"/>
                    </a:cubicBezTo>
                    <a:cubicBezTo>
                      <a:pt x="5336" y="14782"/>
                      <a:pt x="5119" y="14577"/>
                      <a:pt x="5100" y="14142"/>
                    </a:cubicBezTo>
                    <a:cubicBezTo>
                      <a:pt x="5092" y="13944"/>
                      <a:pt x="5006" y="13882"/>
                      <a:pt x="4822" y="13881"/>
                    </a:cubicBezTo>
                    <a:cubicBezTo>
                      <a:pt x="4572" y="13880"/>
                      <a:pt x="4521" y="13826"/>
                      <a:pt x="4512" y="13584"/>
                    </a:cubicBezTo>
                    <a:cubicBezTo>
                      <a:pt x="4499" y="13240"/>
                      <a:pt x="4504" y="12896"/>
                      <a:pt x="4658" y="12534"/>
                    </a:cubicBezTo>
                    <a:cubicBezTo>
                      <a:pt x="4722" y="12597"/>
                      <a:pt x="4768" y="12637"/>
                      <a:pt x="4807" y="12683"/>
                    </a:cubicBezTo>
                    <a:cubicBezTo>
                      <a:pt x="5032" y="12947"/>
                      <a:pt x="5319" y="13091"/>
                      <a:pt x="5663" y="13093"/>
                    </a:cubicBezTo>
                    <a:cubicBezTo>
                      <a:pt x="6108" y="13095"/>
                      <a:pt x="6552" y="13096"/>
                      <a:pt x="6997" y="13096"/>
                    </a:cubicBezTo>
                    <a:cubicBezTo>
                      <a:pt x="7558" y="13096"/>
                      <a:pt x="8120" y="13095"/>
                      <a:pt x="8681" y="13094"/>
                    </a:cubicBezTo>
                    <a:cubicBezTo>
                      <a:pt x="8983" y="13094"/>
                      <a:pt x="9242" y="12979"/>
                      <a:pt x="9450" y="12761"/>
                    </a:cubicBezTo>
                    <a:cubicBezTo>
                      <a:pt x="9516" y="12691"/>
                      <a:pt x="9565" y="12606"/>
                      <a:pt x="9647" y="12495"/>
                    </a:cubicBezTo>
                    <a:close/>
                    <a:moveTo>
                      <a:pt x="2784" y="0"/>
                    </a:moveTo>
                    <a:cubicBezTo>
                      <a:pt x="2784" y="511"/>
                      <a:pt x="2791" y="1020"/>
                      <a:pt x="2779" y="1530"/>
                    </a:cubicBezTo>
                    <a:cubicBezTo>
                      <a:pt x="2777" y="1617"/>
                      <a:pt x="2712" y="1771"/>
                      <a:pt x="2660" y="1778"/>
                    </a:cubicBezTo>
                    <a:cubicBezTo>
                      <a:pt x="2549" y="1795"/>
                      <a:pt x="2437" y="1813"/>
                      <a:pt x="2325" y="1813"/>
                    </a:cubicBezTo>
                    <a:cubicBezTo>
                      <a:pt x="2193" y="1813"/>
                      <a:pt x="2063" y="1787"/>
                      <a:pt x="1939" y="1703"/>
                    </a:cubicBezTo>
                    <a:cubicBezTo>
                      <a:pt x="1745" y="1569"/>
                      <a:pt x="1541" y="1506"/>
                      <a:pt x="1332" y="1506"/>
                    </a:cubicBezTo>
                    <a:cubicBezTo>
                      <a:pt x="1183" y="1506"/>
                      <a:pt x="1030" y="1538"/>
                      <a:pt x="876" y="1601"/>
                    </a:cubicBezTo>
                    <a:cubicBezTo>
                      <a:pt x="192" y="1879"/>
                      <a:pt x="1" y="2563"/>
                      <a:pt x="248" y="3140"/>
                    </a:cubicBezTo>
                    <a:cubicBezTo>
                      <a:pt x="427" y="3558"/>
                      <a:pt x="880" y="3814"/>
                      <a:pt x="1319" y="3814"/>
                    </a:cubicBezTo>
                    <a:cubicBezTo>
                      <a:pt x="1496" y="3814"/>
                      <a:pt x="1671" y="3773"/>
                      <a:pt x="1825" y="3683"/>
                    </a:cubicBezTo>
                    <a:cubicBezTo>
                      <a:pt x="2023" y="3567"/>
                      <a:pt x="2220" y="3526"/>
                      <a:pt x="2435" y="3526"/>
                    </a:cubicBezTo>
                    <a:cubicBezTo>
                      <a:pt x="2455" y="3526"/>
                      <a:pt x="2476" y="3526"/>
                      <a:pt x="2497" y="3527"/>
                    </a:cubicBezTo>
                    <a:cubicBezTo>
                      <a:pt x="2744" y="3536"/>
                      <a:pt x="2781" y="3567"/>
                      <a:pt x="2783" y="3815"/>
                    </a:cubicBezTo>
                    <a:cubicBezTo>
                      <a:pt x="2786" y="4206"/>
                      <a:pt x="2783" y="4598"/>
                      <a:pt x="2785" y="4990"/>
                    </a:cubicBezTo>
                    <a:cubicBezTo>
                      <a:pt x="2787" y="5259"/>
                      <a:pt x="2820" y="5290"/>
                      <a:pt x="3096" y="5292"/>
                    </a:cubicBezTo>
                    <a:cubicBezTo>
                      <a:pt x="3376" y="5295"/>
                      <a:pt x="3657" y="5294"/>
                      <a:pt x="3939" y="5295"/>
                    </a:cubicBezTo>
                    <a:cubicBezTo>
                      <a:pt x="4074" y="5295"/>
                      <a:pt x="4139" y="5337"/>
                      <a:pt x="4114" y="5497"/>
                    </a:cubicBezTo>
                    <a:cubicBezTo>
                      <a:pt x="4052" y="5895"/>
                      <a:pt x="4001" y="6296"/>
                      <a:pt x="3965" y="6697"/>
                    </a:cubicBezTo>
                    <a:cubicBezTo>
                      <a:pt x="3949" y="6866"/>
                      <a:pt x="3887" y="6942"/>
                      <a:pt x="3725" y="6942"/>
                    </a:cubicBezTo>
                    <a:cubicBezTo>
                      <a:pt x="3721" y="6942"/>
                      <a:pt x="3716" y="6942"/>
                      <a:pt x="3712" y="6942"/>
                    </a:cubicBezTo>
                    <a:cubicBezTo>
                      <a:pt x="3638" y="6941"/>
                      <a:pt x="3563" y="6941"/>
                      <a:pt x="3489" y="6941"/>
                    </a:cubicBezTo>
                    <a:cubicBezTo>
                      <a:pt x="3361" y="6941"/>
                      <a:pt x="3233" y="6942"/>
                      <a:pt x="3105" y="6943"/>
                    </a:cubicBezTo>
                    <a:cubicBezTo>
                      <a:pt x="2816" y="6945"/>
                      <a:pt x="2787" y="6973"/>
                      <a:pt x="2785" y="7256"/>
                    </a:cubicBezTo>
                    <a:cubicBezTo>
                      <a:pt x="2783" y="7653"/>
                      <a:pt x="2781" y="8052"/>
                      <a:pt x="2785" y="8451"/>
                    </a:cubicBezTo>
                    <a:cubicBezTo>
                      <a:pt x="2787" y="8633"/>
                      <a:pt x="2709" y="8710"/>
                      <a:pt x="2526" y="8710"/>
                    </a:cubicBezTo>
                    <a:cubicBezTo>
                      <a:pt x="2276" y="8710"/>
                      <a:pt x="2043" y="8693"/>
                      <a:pt x="1811" y="8562"/>
                    </a:cubicBezTo>
                    <a:cubicBezTo>
                      <a:pt x="1655" y="8474"/>
                      <a:pt x="1486" y="8433"/>
                      <a:pt x="1315" y="8433"/>
                    </a:cubicBezTo>
                    <a:cubicBezTo>
                      <a:pt x="969" y="8433"/>
                      <a:pt x="619" y="8605"/>
                      <a:pt x="373" y="8909"/>
                    </a:cubicBezTo>
                    <a:cubicBezTo>
                      <a:pt x="80" y="9270"/>
                      <a:pt x="78" y="9899"/>
                      <a:pt x="370" y="10263"/>
                    </a:cubicBezTo>
                    <a:cubicBezTo>
                      <a:pt x="618" y="10572"/>
                      <a:pt x="964" y="10746"/>
                      <a:pt x="1309" y="10746"/>
                    </a:cubicBezTo>
                    <a:cubicBezTo>
                      <a:pt x="1478" y="10746"/>
                      <a:pt x="1647" y="10705"/>
                      <a:pt x="1804" y="10617"/>
                    </a:cubicBezTo>
                    <a:cubicBezTo>
                      <a:pt x="2036" y="10488"/>
                      <a:pt x="2267" y="10466"/>
                      <a:pt x="2519" y="10465"/>
                    </a:cubicBezTo>
                    <a:cubicBezTo>
                      <a:pt x="2711" y="10465"/>
                      <a:pt x="2789" y="10546"/>
                      <a:pt x="2786" y="10736"/>
                    </a:cubicBezTo>
                    <a:cubicBezTo>
                      <a:pt x="2780" y="11121"/>
                      <a:pt x="2784" y="11508"/>
                      <a:pt x="2785" y="11893"/>
                    </a:cubicBezTo>
                    <a:cubicBezTo>
                      <a:pt x="2786" y="12206"/>
                      <a:pt x="2810" y="12231"/>
                      <a:pt x="3116" y="12232"/>
                    </a:cubicBezTo>
                    <a:cubicBezTo>
                      <a:pt x="3390" y="12234"/>
                      <a:pt x="3666" y="12233"/>
                      <a:pt x="3940" y="12235"/>
                    </a:cubicBezTo>
                    <a:cubicBezTo>
                      <a:pt x="4049" y="12235"/>
                      <a:pt x="4151" y="12258"/>
                      <a:pt x="4104" y="12403"/>
                    </a:cubicBezTo>
                    <a:cubicBezTo>
                      <a:pt x="3967" y="12827"/>
                      <a:pt x="3945" y="13262"/>
                      <a:pt x="3963" y="13702"/>
                    </a:cubicBezTo>
                    <a:cubicBezTo>
                      <a:pt x="3969" y="13840"/>
                      <a:pt x="3899" y="13884"/>
                      <a:pt x="3776" y="13884"/>
                    </a:cubicBezTo>
                    <a:cubicBezTo>
                      <a:pt x="3775" y="13884"/>
                      <a:pt x="3773" y="13884"/>
                      <a:pt x="3772" y="13884"/>
                    </a:cubicBezTo>
                    <a:cubicBezTo>
                      <a:pt x="3680" y="13883"/>
                      <a:pt x="3589" y="13883"/>
                      <a:pt x="3498" y="13883"/>
                    </a:cubicBezTo>
                    <a:cubicBezTo>
                      <a:pt x="3373" y="13883"/>
                      <a:pt x="3249" y="13884"/>
                      <a:pt x="3124" y="13884"/>
                    </a:cubicBezTo>
                    <a:cubicBezTo>
                      <a:pt x="2810" y="13886"/>
                      <a:pt x="2786" y="13908"/>
                      <a:pt x="2785" y="14216"/>
                    </a:cubicBezTo>
                    <a:cubicBezTo>
                      <a:pt x="2783" y="14621"/>
                      <a:pt x="2791" y="15026"/>
                      <a:pt x="2778" y="15431"/>
                    </a:cubicBezTo>
                    <a:cubicBezTo>
                      <a:pt x="2776" y="15512"/>
                      <a:pt x="2710" y="15654"/>
                      <a:pt x="2659" y="15661"/>
                    </a:cubicBezTo>
                    <a:cubicBezTo>
                      <a:pt x="2548" y="15676"/>
                      <a:pt x="2436" y="15693"/>
                      <a:pt x="2326" y="15693"/>
                    </a:cubicBezTo>
                    <a:cubicBezTo>
                      <a:pt x="2193" y="15693"/>
                      <a:pt x="2063" y="15668"/>
                      <a:pt x="1939" y="15584"/>
                    </a:cubicBezTo>
                    <a:cubicBezTo>
                      <a:pt x="1745" y="15450"/>
                      <a:pt x="1542" y="15386"/>
                      <a:pt x="1333" y="15386"/>
                    </a:cubicBezTo>
                    <a:cubicBezTo>
                      <a:pt x="1183" y="15386"/>
                      <a:pt x="1030" y="15419"/>
                      <a:pt x="875" y="15483"/>
                    </a:cubicBezTo>
                    <a:cubicBezTo>
                      <a:pt x="189" y="15762"/>
                      <a:pt x="1" y="16446"/>
                      <a:pt x="248" y="17021"/>
                    </a:cubicBezTo>
                    <a:cubicBezTo>
                      <a:pt x="428" y="17439"/>
                      <a:pt x="881" y="17696"/>
                      <a:pt x="1319" y="17696"/>
                    </a:cubicBezTo>
                    <a:cubicBezTo>
                      <a:pt x="1497" y="17696"/>
                      <a:pt x="1672" y="17654"/>
                      <a:pt x="1826" y="17563"/>
                    </a:cubicBezTo>
                    <a:cubicBezTo>
                      <a:pt x="2022" y="17448"/>
                      <a:pt x="2217" y="17407"/>
                      <a:pt x="2429" y="17407"/>
                    </a:cubicBezTo>
                    <a:cubicBezTo>
                      <a:pt x="2452" y="17407"/>
                      <a:pt x="2475" y="17408"/>
                      <a:pt x="2498" y="17409"/>
                    </a:cubicBezTo>
                    <a:cubicBezTo>
                      <a:pt x="2744" y="17418"/>
                      <a:pt x="2781" y="17449"/>
                      <a:pt x="2783" y="17696"/>
                    </a:cubicBezTo>
                    <a:cubicBezTo>
                      <a:pt x="2786" y="18062"/>
                      <a:pt x="2784" y="18428"/>
                      <a:pt x="2785" y="18794"/>
                    </a:cubicBezTo>
                    <a:cubicBezTo>
                      <a:pt x="2785" y="19160"/>
                      <a:pt x="2799" y="19173"/>
                      <a:pt x="3154" y="19174"/>
                    </a:cubicBezTo>
                    <a:cubicBezTo>
                      <a:pt x="3380" y="19175"/>
                      <a:pt x="3605" y="19176"/>
                      <a:pt x="3830" y="19176"/>
                    </a:cubicBezTo>
                    <a:cubicBezTo>
                      <a:pt x="3997" y="19176"/>
                      <a:pt x="4164" y="19175"/>
                      <a:pt x="4331" y="19173"/>
                    </a:cubicBezTo>
                    <a:cubicBezTo>
                      <a:pt x="4334" y="19173"/>
                      <a:pt x="4337" y="19173"/>
                      <a:pt x="4339" y="19173"/>
                    </a:cubicBezTo>
                    <a:cubicBezTo>
                      <a:pt x="4490" y="19173"/>
                      <a:pt x="4589" y="19231"/>
                      <a:pt x="4653" y="19375"/>
                    </a:cubicBezTo>
                    <a:cubicBezTo>
                      <a:pt x="4761" y="19620"/>
                      <a:pt x="4927" y="19823"/>
                      <a:pt x="5180" y="19929"/>
                    </a:cubicBezTo>
                    <a:cubicBezTo>
                      <a:pt x="5330" y="19993"/>
                      <a:pt x="5491" y="20028"/>
                      <a:pt x="5646" y="20077"/>
                    </a:cubicBezTo>
                    <a:lnTo>
                      <a:pt x="6274" y="20077"/>
                    </a:lnTo>
                    <a:cubicBezTo>
                      <a:pt x="6274" y="19979"/>
                      <a:pt x="6274" y="19881"/>
                      <a:pt x="6272" y="19783"/>
                    </a:cubicBezTo>
                    <a:cubicBezTo>
                      <a:pt x="6268" y="19525"/>
                      <a:pt x="6237" y="19496"/>
                      <a:pt x="5972" y="19491"/>
                    </a:cubicBezTo>
                    <a:cubicBezTo>
                      <a:pt x="5954" y="19491"/>
                      <a:pt x="5936" y="19491"/>
                      <a:pt x="5919" y="19491"/>
                    </a:cubicBezTo>
                    <a:cubicBezTo>
                      <a:pt x="5887" y="19491"/>
                      <a:pt x="5855" y="19491"/>
                      <a:pt x="5824" y="19491"/>
                    </a:cubicBezTo>
                    <a:cubicBezTo>
                      <a:pt x="5795" y="19491"/>
                      <a:pt x="5766" y="19491"/>
                      <a:pt x="5737" y="19490"/>
                    </a:cubicBezTo>
                    <a:cubicBezTo>
                      <a:pt x="5332" y="19482"/>
                      <a:pt x="5119" y="19287"/>
                      <a:pt x="5099" y="18881"/>
                    </a:cubicBezTo>
                    <a:cubicBezTo>
                      <a:pt x="5091" y="18700"/>
                      <a:pt x="5020" y="18627"/>
                      <a:pt x="4844" y="18627"/>
                    </a:cubicBezTo>
                    <a:cubicBezTo>
                      <a:pt x="4841" y="18627"/>
                      <a:pt x="4839" y="18627"/>
                      <a:pt x="4836" y="18627"/>
                    </a:cubicBezTo>
                    <a:cubicBezTo>
                      <a:pt x="4658" y="18629"/>
                      <a:pt x="4480" y="18630"/>
                      <a:pt x="4301" y="18630"/>
                    </a:cubicBezTo>
                    <a:cubicBezTo>
                      <a:pt x="4075" y="18630"/>
                      <a:pt x="3848" y="18629"/>
                      <a:pt x="3621" y="18627"/>
                    </a:cubicBezTo>
                    <a:cubicBezTo>
                      <a:pt x="3372" y="18625"/>
                      <a:pt x="3334" y="18588"/>
                      <a:pt x="3333" y="18342"/>
                    </a:cubicBezTo>
                    <a:cubicBezTo>
                      <a:pt x="3330" y="17937"/>
                      <a:pt x="3325" y="17532"/>
                      <a:pt x="3333" y="17127"/>
                    </a:cubicBezTo>
                    <a:cubicBezTo>
                      <a:pt x="3336" y="16940"/>
                      <a:pt x="3258" y="16861"/>
                      <a:pt x="3080" y="16861"/>
                    </a:cubicBezTo>
                    <a:cubicBezTo>
                      <a:pt x="3074" y="16861"/>
                      <a:pt x="3069" y="16861"/>
                      <a:pt x="3063" y="16861"/>
                    </a:cubicBezTo>
                    <a:cubicBezTo>
                      <a:pt x="2940" y="16865"/>
                      <a:pt x="2816" y="16867"/>
                      <a:pt x="2693" y="16867"/>
                    </a:cubicBezTo>
                    <a:cubicBezTo>
                      <a:pt x="2561" y="16867"/>
                      <a:pt x="2430" y="16865"/>
                      <a:pt x="2298" y="16860"/>
                    </a:cubicBezTo>
                    <a:cubicBezTo>
                      <a:pt x="2279" y="16860"/>
                      <a:pt x="2260" y="16860"/>
                      <a:pt x="2242" y="16860"/>
                    </a:cubicBezTo>
                    <a:cubicBezTo>
                      <a:pt x="2026" y="16860"/>
                      <a:pt x="1833" y="16901"/>
                      <a:pt x="1636" y="17032"/>
                    </a:cubicBezTo>
                    <a:cubicBezTo>
                      <a:pt x="1523" y="17107"/>
                      <a:pt x="1402" y="17141"/>
                      <a:pt x="1286" y="17141"/>
                    </a:cubicBezTo>
                    <a:cubicBezTo>
                      <a:pt x="994" y="17141"/>
                      <a:pt x="734" y="16926"/>
                      <a:pt x="710" y="16607"/>
                    </a:cubicBezTo>
                    <a:cubicBezTo>
                      <a:pt x="691" y="16361"/>
                      <a:pt x="759" y="16146"/>
                      <a:pt x="990" y="16026"/>
                    </a:cubicBezTo>
                    <a:cubicBezTo>
                      <a:pt x="1097" y="15970"/>
                      <a:pt x="1206" y="15940"/>
                      <a:pt x="1314" y="15940"/>
                    </a:cubicBezTo>
                    <a:cubicBezTo>
                      <a:pt x="1440" y="15940"/>
                      <a:pt x="1564" y="15981"/>
                      <a:pt x="1674" y="16070"/>
                    </a:cubicBezTo>
                    <a:cubicBezTo>
                      <a:pt x="1829" y="16193"/>
                      <a:pt x="1988" y="16234"/>
                      <a:pt x="2172" y="16234"/>
                    </a:cubicBezTo>
                    <a:cubicBezTo>
                      <a:pt x="2181" y="16234"/>
                      <a:pt x="2190" y="16234"/>
                      <a:pt x="2199" y="16234"/>
                    </a:cubicBezTo>
                    <a:cubicBezTo>
                      <a:pt x="2301" y="16231"/>
                      <a:pt x="2403" y="16231"/>
                      <a:pt x="2505" y="16231"/>
                    </a:cubicBezTo>
                    <a:cubicBezTo>
                      <a:pt x="2628" y="16231"/>
                      <a:pt x="2752" y="16232"/>
                      <a:pt x="2876" y="16232"/>
                    </a:cubicBezTo>
                    <a:cubicBezTo>
                      <a:pt x="2932" y="16232"/>
                      <a:pt x="2987" y="16231"/>
                      <a:pt x="3042" y="16231"/>
                    </a:cubicBezTo>
                    <a:cubicBezTo>
                      <a:pt x="3293" y="16229"/>
                      <a:pt x="3328" y="16196"/>
                      <a:pt x="3330" y="15948"/>
                    </a:cubicBezTo>
                    <a:cubicBezTo>
                      <a:pt x="3333" y="15550"/>
                      <a:pt x="3330" y="15151"/>
                      <a:pt x="3333" y="14753"/>
                    </a:cubicBezTo>
                    <a:cubicBezTo>
                      <a:pt x="3334" y="14506"/>
                      <a:pt x="3371" y="14471"/>
                      <a:pt x="3619" y="14467"/>
                    </a:cubicBezTo>
                    <a:cubicBezTo>
                      <a:pt x="3671" y="14467"/>
                      <a:pt x="3724" y="14467"/>
                      <a:pt x="3776" y="14467"/>
                    </a:cubicBezTo>
                    <a:cubicBezTo>
                      <a:pt x="3901" y="14467"/>
                      <a:pt x="4026" y="14468"/>
                      <a:pt x="4150" y="14468"/>
                    </a:cubicBezTo>
                    <a:cubicBezTo>
                      <a:pt x="4215" y="14468"/>
                      <a:pt x="4280" y="14468"/>
                      <a:pt x="4345" y="14466"/>
                    </a:cubicBezTo>
                    <a:cubicBezTo>
                      <a:pt x="4348" y="14466"/>
                      <a:pt x="4352" y="14466"/>
                      <a:pt x="4356" y="14466"/>
                    </a:cubicBezTo>
                    <a:cubicBezTo>
                      <a:pt x="4496" y="14466"/>
                      <a:pt x="4584" y="14523"/>
                      <a:pt x="4652" y="14656"/>
                    </a:cubicBezTo>
                    <a:cubicBezTo>
                      <a:pt x="4872" y="15080"/>
                      <a:pt x="5210" y="15331"/>
                      <a:pt x="5707" y="15331"/>
                    </a:cubicBezTo>
                    <a:cubicBezTo>
                      <a:pt x="5709" y="15331"/>
                      <a:pt x="5711" y="15331"/>
                      <a:pt x="5713" y="15331"/>
                    </a:cubicBezTo>
                    <a:cubicBezTo>
                      <a:pt x="6073" y="15330"/>
                      <a:pt x="6433" y="15330"/>
                      <a:pt x="6792" y="15330"/>
                    </a:cubicBezTo>
                    <a:cubicBezTo>
                      <a:pt x="7185" y="15330"/>
                      <a:pt x="7579" y="15330"/>
                      <a:pt x="7972" y="15330"/>
                    </a:cubicBezTo>
                    <a:cubicBezTo>
                      <a:pt x="8193" y="15330"/>
                      <a:pt x="8413" y="15330"/>
                      <a:pt x="8634" y="15330"/>
                    </a:cubicBezTo>
                    <a:cubicBezTo>
                      <a:pt x="9104" y="15330"/>
                      <a:pt x="9449" y="15114"/>
                      <a:pt x="9661" y="14701"/>
                    </a:cubicBezTo>
                    <a:cubicBezTo>
                      <a:pt x="9743" y="14543"/>
                      <a:pt x="9844" y="14464"/>
                      <a:pt x="10015" y="14464"/>
                    </a:cubicBezTo>
                    <a:cubicBezTo>
                      <a:pt x="10024" y="14464"/>
                      <a:pt x="10034" y="14464"/>
                      <a:pt x="10044" y="14464"/>
                    </a:cubicBezTo>
                    <a:cubicBezTo>
                      <a:pt x="10124" y="14468"/>
                      <a:pt x="10205" y="14469"/>
                      <a:pt x="10286" y="14469"/>
                    </a:cubicBezTo>
                    <a:cubicBezTo>
                      <a:pt x="10402" y="14469"/>
                      <a:pt x="10518" y="14467"/>
                      <a:pt x="10634" y="14467"/>
                    </a:cubicBezTo>
                    <a:cubicBezTo>
                      <a:pt x="10666" y="14467"/>
                      <a:pt x="10698" y="14467"/>
                      <a:pt x="10730" y="14467"/>
                    </a:cubicBezTo>
                    <a:cubicBezTo>
                      <a:pt x="10979" y="14471"/>
                      <a:pt x="11016" y="14506"/>
                      <a:pt x="11019" y="14751"/>
                    </a:cubicBezTo>
                    <a:cubicBezTo>
                      <a:pt x="11022" y="15150"/>
                      <a:pt x="11019" y="15549"/>
                      <a:pt x="11022" y="15947"/>
                    </a:cubicBezTo>
                    <a:cubicBezTo>
                      <a:pt x="11023" y="16195"/>
                      <a:pt x="11058" y="16228"/>
                      <a:pt x="11308" y="16231"/>
                    </a:cubicBezTo>
                    <a:cubicBezTo>
                      <a:pt x="11356" y="16231"/>
                      <a:pt x="11404" y="16232"/>
                      <a:pt x="11452" y="16232"/>
                    </a:cubicBezTo>
                    <a:cubicBezTo>
                      <a:pt x="11572" y="16232"/>
                      <a:pt x="11692" y="16230"/>
                      <a:pt x="11812" y="16230"/>
                    </a:cubicBezTo>
                    <a:cubicBezTo>
                      <a:pt x="11893" y="16230"/>
                      <a:pt x="11973" y="16231"/>
                      <a:pt x="12053" y="16233"/>
                    </a:cubicBezTo>
                    <a:cubicBezTo>
                      <a:pt x="12077" y="16234"/>
                      <a:pt x="12100" y="16234"/>
                      <a:pt x="12124" y="16234"/>
                    </a:cubicBezTo>
                    <a:cubicBezTo>
                      <a:pt x="12341" y="16234"/>
                      <a:pt x="12538" y="16199"/>
                      <a:pt x="12728" y="16047"/>
                    </a:cubicBezTo>
                    <a:cubicBezTo>
                      <a:pt x="12823" y="15971"/>
                      <a:pt x="12940" y="15937"/>
                      <a:pt x="13057" y="15937"/>
                    </a:cubicBezTo>
                    <a:cubicBezTo>
                      <a:pt x="13237" y="15937"/>
                      <a:pt x="13419" y="16018"/>
                      <a:pt x="13525" y="16153"/>
                    </a:cubicBezTo>
                    <a:cubicBezTo>
                      <a:pt x="13709" y="16391"/>
                      <a:pt x="13700" y="16742"/>
                      <a:pt x="13502" y="16945"/>
                    </a:cubicBezTo>
                    <a:cubicBezTo>
                      <a:pt x="13379" y="17072"/>
                      <a:pt x="13225" y="17134"/>
                      <a:pt x="13065" y="17134"/>
                    </a:cubicBezTo>
                    <a:cubicBezTo>
                      <a:pt x="12935" y="17134"/>
                      <a:pt x="12802" y="17093"/>
                      <a:pt x="12680" y="17014"/>
                    </a:cubicBezTo>
                    <a:cubicBezTo>
                      <a:pt x="12556" y="16935"/>
                      <a:pt x="12398" y="16880"/>
                      <a:pt x="12253" y="16869"/>
                    </a:cubicBezTo>
                    <a:cubicBezTo>
                      <a:pt x="12124" y="16860"/>
                      <a:pt x="11994" y="16857"/>
                      <a:pt x="11865" y="16857"/>
                    </a:cubicBezTo>
                    <a:cubicBezTo>
                      <a:pt x="11687" y="16857"/>
                      <a:pt x="11509" y="16862"/>
                      <a:pt x="11332" y="16863"/>
                    </a:cubicBezTo>
                    <a:cubicBezTo>
                      <a:pt x="11051" y="16865"/>
                      <a:pt x="11022" y="16893"/>
                      <a:pt x="11021" y="17183"/>
                    </a:cubicBezTo>
                    <a:cubicBezTo>
                      <a:pt x="11020" y="17568"/>
                      <a:pt x="11022" y="17954"/>
                      <a:pt x="11020" y="18339"/>
                    </a:cubicBezTo>
                    <a:cubicBezTo>
                      <a:pt x="11018" y="18588"/>
                      <a:pt x="10980" y="18625"/>
                      <a:pt x="10734" y="18627"/>
                    </a:cubicBezTo>
                    <a:cubicBezTo>
                      <a:pt x="10507" y="18629"/>
                      <a:pt x="10280" y="18630"/>
                      <a:pt x="10053" y="18630"/>
                    </a:cubicBezTo>
                    <a:cubicBezTo>
                      <a:pt x="9875" y="18630"/>
                      <a:pt x="9696" y="18629"/>
                      <a:pt x="9518" y="18627"/>
                    </a:cubicBezTo>
                    <a:cubicBezTo>
                      <a:pt x="9515" y="18627"/>
                      <a:pt x="9513" y="18627"/>
                      <a:pt x="9510" y="18627"/>
                    </a:cubicBezTo>
                    <a:cubicBezTo>
                      <a:pt x="9338" y="18627"/>
                      <a:pt x="9263" y="18696"/>
                      <a:pt x="9251" y="18878"/>
                    </a:cubicBezTo>
                    <a:cubicBezTo>
                      <a:pt x="9222" y="19302"/>
                      <a:pt x="9018" y="19487"/>
                      <a:pt x="8596" y="19490"/>
                    </a:cubicBezTo>
                    <a:cubicBezTo>
                      <a:pt x="8039" y="19494"/>
                      <a:pt x="8083" y="19460"/>
                      <a:pt x="8079" y="20018"/>
                    </a:cubicBezTo>
                    <a:cubicBezTo>
                      <a:pt x="8078" y="20038"/>
                      <a:pt x="8078" y="20057"/>
                      <a:pt x="8078" y="20077"/>
                    </a:cubicBezTo>
                    <a:lnTo>
                      <a:pt x="8666" y="20077"/>
                    </a:lnTo>
                    <a:cubicBezTo>
                      <a:pt x="8730" y="20061"/>
                      <a:pt x="8793" y="20044"/>
                      <a:pt x="8855" y="20029"/>
                    </a:cubicBezTo>
                    <a:cubicBezTo>
                      <a:pt x="9237" y="19948"/>
                      <a:pt x="9529" y="19746"/>
                      <a:pt x="9689" y="19385"/>
                    </a:cubicBezTo>
                    <a:cubicBezTo>
                      <a:pt x="9757" y="19231"/>
                      <a:pt x="9856" y="19173"/>
                      <a:pt x="10015" y="19173"/>
                    </a:cubicBezTo>
                    <a:cubicBezTo>
                      <a:pt x="10017" y="19173"/>
                      <a:pt x="10020" y="19173"/>
                      <a:pt x="10023" y="19173"/>
                    </a:cubicBezTo>
                    <a:cubicBezTo>
                      <a:pt x="10189" y="19175"/>
                      <a:pt x="10356" y="19176"/>
                      <a:pt x="10522" y="19176"/>
                    </a:cubicBezTo>
                    <a:cubicBezTo>
                      <a:pt x="10767" y="19176"/>
                      <a:pt x="11012" y="19174"/>
                      <a:pt x="11258" y="19173"/>
                    </a:cubicBezTo>
                    <a:cubicBezTo>
                      <a:pt x="11533" y="19172"/>
                      <a:pt x="11564" y="19141"/>
                      <a:pt x="11566" y="18871"/>
                    </a:cubicBezTo>
                    <a:cubicBezTo>
                      <a:pt x="11568" y="18466"/>
                      <a:pt x="11561" y="18061"/>
                      <a:pt x="11574" y="17656"/>
                    </a:cubicBezTo>
                    <a:cubicBezTo>
                      <a:pt x="11576" y="17577"/>
                      <a:pt x="11647" y="17440"/>
                      <a:pt x="11701" y="17432"/>
                    </a:cubicBezTo>
                    <a:cubicBezTo>
                      <a:pt x="11812" y="17418"/>
                      <a:pt x="11925" y="17400"/>
                      <a:pt x="12037" y="17400"/>
                    </a:cubicBezTo>
                    <a:cubicBezTo>
                      <a:pt x="12170" y="17400"/>
                      <a:pt x="12300" y="17425"/>
                      <a:pt x="12422" y="17509"/>
                    </a:cubicBezTo>
                    <a:cubicBezTo>
                      <a:pt x="12606" y="17636"/>
                      <a:pt x="12809" y="17685"/>
                      <a:pt x="13026" y="17685"/>
                    </a:cubicBezTo>
                    <a:cubicBezTo>
                      <a:pt x="13048" y="17685"/>
                      <a:pt x="13069" y="17685"/>
                      <a:pt x="13091" y="17684"/>
                    </a:cubicBezTo>
                    <a:cubicBezTo>
                      <a:pt x="13568" y="17664"/>
                      <a:pt x="13989" y="17369"/>
                      <a:pt x="14146" y="16936"/>
                    </a:cubicBezTo>
                    <a:cubicBezTo>
                      <a:pt x="14311" y="16483"/>
                      <a:pt x="14181" y="16000"/>
                      <a:pt x="13808" y="15676"/>
                    </a:cubicBezTo>
                    <a:cubicBezTo>
                      <a:pt x="13593" y="15490"/>
                      <a:pt x="13322" y="15389"/>
                      <a:pt x="13050" y="15389"/>
                    </a:cubicBezTo>
                    <a:cubicBezTo>
                      <a:pt x="12866" y="15389"/>
                      <a:pt x="12681" y="15436"/>
                      <a:pt x="12515" y="15534"/>
                    </a:cubicBezTo>
                    <a:cubicBezTo>
                      <a:pt x="12322" y="15648"/>
                      <a:pt x="12128" y="15688"/>
                      <a:pt x="11919" y="15688"/>
                    </a:cubicBezTo>
                    <a:cubicBezTo>
                      <a:pt x="11894" y="15688"/>
                      <a:pt x="11869" y="15688"/>
                      <a:pt x="11843" y="15687"/>
                    </a:cubicBezTo>
                    <a:cubicBezTo>
                      <a:pt x="11609" y="15675"/>
                      <a:pt x="11570" y="15642"/>
                      <a:pt x="11568" y="15407"/>
                    </a:cubicBezTo>
                    <a:cubicBezTo>
                      <a:pt x="11565" y="14983"/>
                      <a:pt x="11564" y="14558"/>
                      <a:pt x="11567" y="14134"/>
                    </a:cubicBezTo>
                    <a:cubicBezTo>
                      <a:pt x="11568" y="13965"/>
                      <a:pt x="11500" y="13884"/>
                      <a:pt x="11331" y="13884"/>
                    </a:cubicBezTo>
                    <a:cubicBezTo>
                      <a:pt x="11328" y="13884"/>
                      <a:pt x="11325" y="13884"/>
                      <a:pt x="11322" y="13884"/>
                    </a:cubicBezTo>
                    <a:cubicBezTo>
                      <a:pt x="11258" y="13885"/>
                      <a:pt x="11195" y="13886"/>
                      <a:pt x="11132" y="13886"/>
                    </a:cubicBezTo>
                    <a:cubicBezTo>
                      <a:pt x="10967" y="13886"/>
                      <a:pt x="10802" y="13883"/>
                      <a:pt x="10636" y="13883"/>
                    </a:cubicBezTo>
                    <a:cubicBezTo>
                      <a:pt x="10617" y="13883"/>
                      <a:pt x="10597" y="13883"/>
                      <a:pt x="10577" y="13883"/>
                    </a:cubicBezTo>
                    <a:cubicBezTo>
                      <a:pt x="10576" y="13883"/>
                      <a:pt x="10575" y="13883"/>
                      <a:pt x="10574" y="13883"/>
                    </a:cubicBezTo>
                    <a:cubicBezTo>
                      <a:pt x="10429" y="13883"/>
                      <a:pt x="10363" y="13823"/>
                      <a:pt x="10379" y="13668"/>
                    </a:cubicBezTo>
                    <a:cubicBezTo>
                      <a:pt x="10418" y="13260"/>
                      <a:pt x="10375" y="12858"/>
                      <a:pt x="10252" y="12467"/>
                    </a:cubicBezTo>
                    <a:cubicBezTo>
                      <a:pt x="10199" y="12302"/>
                      <a:pt x="10253" y="12233"/>
                      <a:pt x="10421" y="12233"/>
                    </a:cubicBezTo>
                    <a:cubicBezTo>
                      <a:pt x="10526" y="12234"/>
                      <a:pt x="10631" y="12234"/>
                      <a:pt x="10737" y="12234"/>
                    </a:cubicBezTo>
                    <a:cubicBezTo>
                      <a:pt x="10919" y="12234"/>
                      <a:pt x="11101" y="12233"/>
                      <a:pt x="11283" y="12231"/>
                    </a:cubicBezTo>
                    <a:cubicBezTo>
                      <a:pt x="11530" y="12229"/>
                      <a:pt x="11564" y="12194"/>
                      <a:pt x="11566" y="11943"/>
                    </a:cubicBezTo>
                    <a:cubicBezTo>
                      <a:pt x="11569" y="11531"/>
                      <a:pt x="11569" y="11120"/>
                      <a:pt x="11567" y="10708"/>
                    </a:cubicBezTo>
                    <a:cubicBezTo>
                      <a:pt x="11567" y="10547"/>
                      <a:pt x="11636" y="10468"/>
                      <a:pt x="11802" y="10468"/>
                    </a:cubicBezTo>
                    <a:cubicBezTo>
                      <a:pt x="11814" y="10468"/>
                      <a:pt x="11826" y="10468"/>
                      <a:pt x="11838" y="10468"/>
                    </a:cubicBezTo>
                    <a:cubicBezTo>
                      <a:pt x="12086" y="10468"/>
                      <a:pt x="12319" y="10481"/>
                      <a:pt x="12554" y="10617"/>
                    </a:cubicBezTo>
                    <a:cubicBezTo>
                      <a:pt x="12703" y="10705"/>
                      <a:pt x="12872" y="10745"/>
                      <a:pt x="13043" y="10745"/>
                    </a:cubicBezTo>
                    <a:cubicBezTo>
                      <a:pt x="13387" y="10745"/>
                      <a:pt x="13741" y="10581"/>
                      <a:pt x="13967" y="10301"/>
                    </a:cubicBezTo>
                    <a:cubicBezTo>
                      <a:pt x="14299" y="9890"/>
                      <a:pt x="14305" y="9308"/>
                      <a:pt x="13982" y="8905"/>
                    </a:cubicBezTo>
                    <a:cubicBezTo>
                      <a:pt x="13742" y="8603"/>
                      <a:pt x="13389" y="8430"/>
                      <a:pt x="13042" y="8430"/>
                    </a:cubicBezTo>
                    <a:cubicBezTo>
                      <a:pt x="12876" y="8430"/>
                      <a:pt x="12712" y="8469"/>
                      <a:pt x="12562" y="8553"/>
                    </a:cubicBezTo>
                    <a:cubicBezTo>
                      <a:pt x="12355" y="8669"/>
                      <a:pt x="12151" y="8710"/>
                      <a:pt x="11930" y="8710"/>
                    </a:cubicBezTo>
                    <a:cubicBezTo>
                      <a:pt x="11904" y="8710"/>
                      <a:pt x="11878" y="8710"/>
                      <a:pt x="11851" y="8709"/>
                    </a:cubicBezTo>
                    <a:cubicBezTo>
                      <a:pt x="11607" y="8699"/>
                      <a:pt x="11570" y="8667"/>
                      <a:pt x="11568" y="8418"/>
                    </a:cubicBezTo>
                    <a:cubicBezTo>
                      <a:pt x="11565" y="8019"/>
                      <a:pt x="11568" y="7621"/>
                      <a:pt x="11565" y="7223"/>
                    </a:cubicBezTo>
                    <a:cubicBezTo>
                      <a:pt x="11564" y="6984"/>
                      <a:pt x="11527" y="6947"/>
                      <a:pt x="11293" y="6944"/>
                    </a:cubicBezTo>
                    <a:cubicBezTo>
                      <a:pt x="11155" y="6942"/>
                      <a:pt x="11017" y="6941"/>
                      <a:pt x="10880" y="6941"/>
                    </a:cubicBezTo>
                    <a:cubicBezTo>
                      <a:pt x="10782" y="6941"/>
                      <a:pt x="10685" y="6941"/>
                      <a:pt x="10588" y="6942"/>
                    </a:cubicBezTo>
                    <a:cubicBezTo>
                      <a:pt x="10586" y="6942"/>
                      <a:pt x="10585" y="6942"/>
                      <a:pt x="10584" y="6942"/>
                    </a:cubicBezTo>
                    <a:cubicBezTo>
                      <a:pt x="10442" y="6942"/>
                      <a:pt x="10389" y="6890"/>
                      <a:pt x="10378" y="6734"/>
                    </a:cubicBezTo>
                    <a:cubicBezTo>
                      <a:pt x="10350" y="6339"/>
                      <a:pt x="10302" y="5945"/>
                      <a:pt x="10244" y="5553"/>
                    </a:cubicBezTo>
                    <a:cubicBezTo>
                      <a:pt x="10211" y="5339"/>
                      <a:pt x="10225" y="5299"/>
                      <a:pt x="10451" y="5294"/>
                    </a:cubicBezTo>
                    <a:cubicBezTo>
                      <a:pt x="10550" y="5293"/>
                      <a:pt x="10649" y="5293"/>
                      <a:pt x="10748" y="5293"/>
                    </a:cubicBezTo>
                    <a:cubicBezTo>
                      <a:pt x="10856" y="5293"/>
                      <a:pt x="10964" y="5293"/>
                      <a:pt x="11072" y="5293"/>
                    </a:cubicBezTo>
                    <a:cubicBezTo>
                      <a:pt x="11133" y="5293"/>
                      <a:pt x="11194" y="5293"/>
                      <a:pt x="11255" y="5292"/>
                    </a:cubicBezTo>
                    <a:cubicBezTo>
                      <a:pt x="11536" y="5290"/>
                      <a:pt x="11565" y="5261"/>
                      <a:pt x="11566" y="4973"/>
                    </a:cubicBezTo>
                    <a:cubicBezTo>
                      <a:pt x="11568" y="4575"/>
                      <a:pt x="11561" y="4176"/>
                      <a:pt x="11574" y="3777"/>
                    </a:cubicBezTo>
                    <a:cubicBezTo>
                      <a:pt x="11576" y="3698"/>
                      <a:pt x="11645" y="3559"/>
                      <a:pt x="11698" y="3552"/>
                    </a:cubicBezTo>
                    <a:cubicBezTo>
                      <a:pt x="11809" y="3537"/>
                      <a:pt x="11922" y="3519"/>
                      <a:pt x="12034" y="3519"/>
                    </a:cubicBezTo>
                    <a:cubicBezTo>
                      <a:pt x="12167" y="3519"/>
                      <a:pt x="12297" y="3544"/>
                      <a:pt x="12419" y="3627"/>
                    </a:cubicBezTo>
                    <a:cubicBezTo>
                      <a:pt x="12606" y="3754"/>
                      <a:pt x="12810" y="3804"/>
                      <a:pt x="13030" y="3804"/>
                    </a:cubicBezTo>
                    <a:cubicBezTo>
                      <a:pt x="13049" y="3804"/>
                      <a:pt x="13069" y="3804"/>
                      <a:pt x="13088" y="3803"/>
                    </a:cubicBezTo>
                    <a:cubicBezTo>
                      <a:pt x="13573" y="3784"/>
                      <a:pt x="13999" y="3481"/>
                      <a:pt x="14151" y="3040"/>
                    </a:cubicBezTo>
                    <a:cubicBezTo>
                      <a:pt x="14307" y="2590"/>
                      <a:pt x="14177" y="2116"/>
                      <a:pt x="13810" y="1797"/>
                    </a:cubicBezTo>
                    <a:cubicBezTo>
                      <a:pt x="13595" y="1609"/>
                      <a:pt x="13322" y="1507"/>
                      <a:pt x="13050" y="1507"/>
                    </a:cubicBezTo>
                    <a:cubicBezTo>
                      <a:pt x="12866" y="1507"/>
                      <a:pt x="12683" y="1554"/>
                      <a:pt x="12517" y="1651"/>
                    </a:cubicBezTo>
                    <a:cubicBezTo>
                      <a:pt x="12325" y="1765"/>
                      <a:pt x="12132" y="1807"/>
                      <a:pt x="11924" y="1807"/>
                    </a:cubicBezTo>
                    <a:cubicBezTo>
                      <a:pt x="11898" y="1807"/>
                      <a:pt x="11872" y="1806"/>
                      <a:pt x="11845" y="1805"/>
                    </a:cubicBezTo>
                    <a:cubicBezTo>
                      <a:pt x="11610" y="1795"/>
                      <a:pt x="11570" y="1763"/>
                      <a:pt x="11568" y="1529"/>
                    </a:cubicBezTo>
                    <a:cubicBezTo>
                      <a:pt x="11566" y="1020"/>
                      <a:pt x="11568" y="510"/>
                      <a:pt x="11568" y="0"/>
                    </a:cubicBezTo>
                    <a:lnTo>
                      <a:pt x="9254" y="0"/>
                    </a:lnTo>
                    <a:cubicBezTo>
                      <a:pt x="9254" y="79"/>
                      <a:pt x="9257" y="157"/>
                      <a:pt x="9254" y="235"/>
                    </a:cubicBezTo>
                    <a:cubicBezTo>
                      <a:pt x="9238" y="662"/>
                      <a:pt x="9001" y="899"/>
                      <a:pt x="8574" y="903"/>
                    </a:cubicBezTo>
                    <a:cubicBezTo>
                      <a:pt x="8371" y="905"/>
                      <a:pt x="8168" y="905"/>
                      <a:pt x="7966" y="905"/>
                    </a:cubicBezTo>
                    <a:cubicBezTo>
                      <a:pt x="7744" y="905"/>
                      <a:pt x="7522" y="905"/>
                      <a:pt x="7300" y="905"/>
                    </a:cubicBezTo>
                    <a:cubicBezTo>
                      <a:pt x="7176" y="905"/>
                      <a:pt x="7052" y="905"/>
                      <a:pt x="6927" y="905"/>
                    </a:cubicBezTo>
                    <a:cubicBezTo>
                      <a:pt x="6658" y="906"/>
                      <a:pt x="6540" y="1083"/>
                      <a:pt x="6650" y="1331"/>
                    </a:cubicBezTo>
                    <a:cubicBezTo>
                      <a:pt x="6675" y="1386"/>
                      <a:pt x="6769" y="1442"/>
                      <a:pt x="6830" y="1442"/>
                    </a:cubicBezTo>
                    <a:cubicBezTo>
                      <a:pt x="7198" y="1446"/>
                      <a:pt x="7566" y="1453"/>
                      <a:pt x="7933" y="1453"/>
                    </a:cubicBezTo>
                    <a:cubicBezTo>
                      <a:pt x="8219" y="1453"/>
                      <a:pt x="8504" y="1449"/>
                      <a:pt x="8789" y="1437"/>
                    </a:cubicBezTo>
                    <a:cubicBezTo>
                      <a:pt x="9182" y="1421"/>
                      <a:pt x="9478" y="1189"/>
                      <a:pt x="9651" y="839"/>
                    </a:cubicBezTo>
                    <a:cubicBezTo>
                      <a:pt x="9741" y="660"/>
                      <a:pt x="9855" y="582"/>
                      <a:pt x="10037" y="582"/>
                    </a:cubicBezTo>
                    <a:cubicBezTo>
                      <a:pt x="10052" y="582"/>
                      <a:pt x="10067" y="583"/>
                      <a:pt x="10083" y="584"/>
                    </a:cubicBezTo>
                    <a:cubicBezTo>
                      <a:pt x="10154" y="588"/>
                      <a:pt x="10224" y="590"/>
                      <a:pt x="10295" y="590"/>
                    </a:cubicBezTo>
                    <a:cubicBezTo>
                      <a:pt x="10414" y="590"/>
                      <a:pt x="10532" y="586"/>
                      <a:pt x="10651" y="586"/>
                    </a:cubicBezTo>
                    <a:cubicBezTo>
                      <a:pt x="11003" y="587"/>
                      <a:pt x="11020" y="603"/>
                      <a:pt x="11021" y="948"/>
                    </a:cubicBezTo>
                    <a:cubicBezTo>
                      <a:pt x="11022" y="1326"/>
                      <a:pt x="11026" y="1705"/>
                      <a:pt x="11020" y="2084"/>
                    </a:cubicBezTo>
                    <a:cubicBezTo>
                      <a:pt x="11016" y="2269"/>
                      <a:pt x="11088" y="2353"/>
                      <a:pt x="11267" y="2353"/>
                    </a:cubicBezTo>
                    <a:cubicBezTo>
                      <a:pt x="11273" y="2353"/>
                      <a:pt x="11280" y="2352"/>
                      <a:pt x="11287" y="2352"/>
                    </a:cubicBezTo>
                    <a:cubicBezTo>
                      <a:pt x="11399" y="2349"/>
                      <a:pt x="11513" y="2348"/>
                      <a:pt x="11626" y="2348"/>
                    </a:cubicBezTo>
                    <a:cubicBezTo>
                      <a:pt x="11768" y="2348"/>
                      <a:pt x="11910" y="2350"/>
                      <a:pt x="12051" y="2353"/>
                    </a:cubicBezTo>
                    <a:cubicBezTo>
                      <a:pt x="12072" y="2354"/>
                      <a:pt x="12093" y="2354"/>
                      <a:pt x="12113" y="2354"/>
                    </a:cubicBezTo>
                    <a:cubicBezTo>
                      <a:pt x="12333" y="2354"/>
                      <a:pt x="12534" y="2324"/>
                      <a:pt x="12726" y="2169"/>
                    </a:cubicBezTo>
                    <a:cubicBezTo>
                      <a:pt x="12821" y="2092"/>
                      <a:pt x="12939" y="2057"/>
                      <a:pt x="13057" y="2057"/>
                    </a:cubicBezTo>
                    <a:cubicBezTo>
                      <a:pt x="13236" y="2057"/>
                      <a:pt x="13417" y="2137"/>
                      <a:pt x="13523" y="2271"/>
                    </a:cubicBezTo>
                    <a:cubicBezTo>
                      <a:pt x="13709" y="2506"/>
                      <a:pt x="13701" y="2859"/>
                      <a:pt x="13505" y="3062"/>
                    </a:cubicBezTo>
                    <a:cubicBezTo>
                      <a:pt x="13380" y="3192"/>
                      <a:pt x="13219" y="3260"/>
                      <a:pt x="13057" y="3260"/>
                    </a:cubicBezTo>
                    <a:cubicBezTo>
                      <a:pt x="12929" y="3260"/>
                      <a:pt x="12801" y="3217"/>
                      <a:pt x="12689" y="3127"/>
                    </a:cubicBezTo>
                    <a:cubicBezTo>
                      <a:pt x="12555" y="3019"/>
                      <a:pt x="12418" y="2981"/>
                      <a:pt x="12257" y="2981"/>
                    </a:cubicBezTo>
                    <a:cubicBezTo>
                      <a:pt x="12250" y="2981"/>
                      <a:pt x="12244" y="2981"/>
                      <a:pt x="12238" y="2981"/>
                    </a:cubicBezTo>
                    <a:cubicBezTo>
                      <a:pt x="12070" y="2984"/>
                      <a:pt x="11903" y="2985"/>
                      <a:pt x="11736" y="2985"/>
                    </a:cubicBezTo>
                    <a:cubicBezTo>
                      <a:pt x="11583" y="2985"/>
                      <a:pt x="11430" y="2984"/>
                      <a:pt x="11277" y="2981"/>
                    </a:cubicBezTo>
                    <a:cubicBezTo>
                      <a:pt x="11274" y="2981"/>
                      <a:pt x="11270" y="2981"/>
                      <a:pt x="11267" y="2981"/>
                    </a:cubicBezTo>
                    <a:cubicBezTo>
                      <a:pt x="11091" y="2981"/>
                      <a:pt x="11018" y="3061"/>
                      <a:pt x="11020" y="3240"/>
                    </a:cubicBezTo>
                    <a:cubicBezTo>
                      <a:pt x="11025" y="3612"/>
                      <a:pt x="11022" y="3985"/>
                      <a:pt x="11021" y="4357"/>
                    </a:cubicBezTo>
                    <a:cubicBezTo>
                      <a:pt x="11020" y="4739"/>
                      <a:pt x="11011" y="4747"/>
                      <a:pt x="10621" y="4747"/>
                    </a:cubicBezTo>
                    <a:cubicBezTo>
                      <a:pt x="10406" y="4747"/>
                      <a:pt x="10190" y="4749"/>
                      <a:pt x="9974" y="4749"/>
                    </a:cubicBezTo>
                    <a:cubicBezTo>
                      <a:pt x="9831" y="4749"/>
                      <a:pt x="9687" y="4748"/>
                      <a:pt x="9543" y="4745"/>
                    </a:cubicBezTo>
                    <a:cubicBezTo>
                      <a:pt x="9537" y="4745"/>
                      <a:pt x="9532" y="4745"/>
                      <a:pt x="9526" y="4745"/>
                    </a:cubicBezTo>
                    <a:cubicBezTo>
                      <a:pt x="9345" y="4745"/>
                      <a:pt x="9261" y="4812"/>
                      <a:pt x="9249" y="5012"/>
                    </a:cubicBezTo>
                    <a:cubicBezTo>
                      <a:pt x="9227" y="5412"/>
                      <a:pt x="9016" y="5607"/>
                      <a:pt x="8620" y="5609"/>
                    </a:cubicBezTo>
                    <a:cubicBezTo>
                      <a:pt x="8140" y="5611"/>
                      <a:pt x="7660" y="5612"/>
                      <a:pt x="7180" y="5612"/>
                    </a:cubicBezTo>
                    <a:cubicBezTo>
                      <a:pt x="6700" y="5612"/>
                      <a:pt x="6220" y="5611"/>
                      <a:pt x="5740" y="5609"/>
                    </a:cubicBezTo>
                    <a:cubicBezTo>
                      <a:pt x="5334" y="5608"/>
                      <a:pt x="5118" y="5406"/>
                      <a:pt x="5100" y="5003"/>
                    </a:cubicBezTo>
                    <a:cubicBezTo>
                      <a:pt x="5092" y="4809"/>
                      <a:pt x="5007" y="4746"/>
                      <a:pt x="4833" y="4746"/>
                    </a:cubicBezTo>
                    <a:cubicBezTo>
                      <a:pt x="4828" y="4746"/>
                      <a:pt x="4824" y="4746"/>
                      <a:pt x="4820" y="4746"/>
                    </a:cubicBezTo>
                    <a:cubicBezTo>
                      <a:pt x="4667" y="4749"/>
                      <a:pt x="4515" y="4750"/>
                      <a:pt x="4363" y="4750"/>
                    </a:cubicBezTo>
                    <a:cubicBezTo>
                      <a:pt x="4143" y="4750"/>
                      <a:pt x="3923" y="4748"/>
                      <a:pt x="3703" y="4747"/>
                    </a:cubicBezTo>
                    <a:cubicBezTo>
                      <a:pt x="3346" y="4746"/>
                      <a:pt x="3332" y="4732"/>
                      <a:pt x="3332" y="4367"/>
                    </a:cubicBezTo>
                    <a:cubicBezTo>
                      <a:pt x="3331" y="3995"/>
                      <a:pt x="3326" y="3622"/>
                      <a:pt x="3333" y="3250"/>
                    </a:cubicBezTo>
                    <a:cubicBezTo>
                      <a:pt x="3336" y="3065"/>
                      <a:pt x="3265" y="2981"/>
                      <a:pt x="3085" y="2981"/>
                    </a:cubicBezTo>
                    <a:cubicBezTo>
                      <a:pt x="3079" y="2981"/>
                      <a:pt x="3072" y="2981"/>
                      <a:pt x="3066" y="2981"/>
                    </a:cubicBezTo>
                    <a:cubicBezTo>
                      <a:pt x="2955" y="2984"/>
                      <a:pt x="2844" y="2986"/>
                      <a:pt x="2733" y="2986"/>
                    </a:cubicBezTo>
                    <a:cubicBezTo>
                      <a:pt x="2602" y="2986"/>
                      <a:pt x="2472" y="2984"/>
                      <a:pt x="2341" y="2981"/>
                    </a:cubicBezTo>
                    <a:cubicBezTo>
                      <a:pt x="2317" y="2980"/>
                      <a:pt x="2292" y="2980"/>
                      <a:pt x="2268" y="2980"/>
                    </a:cubicBezTo>
                    <a:cubicBezTo>
                      <a:pt x="2040" y="2980"/>
                      <a:pt x="1829" y="3007"/>
                      <a:pt x="1622" y="3158"/>
                    </a:cubicBezTo>
                    <a:cubicBezTo>
                      <a:pt x="1521" y="3232"/>
                      <a:pt x="1407" y="3266"/>
                      <a:pt x="1295" y="3266"/>
                    </a:cubicBezTo>
                    <a:cubicBezTo>
                      <a:pt x="1117" y="3266"/>
                      <a:pt x="943" y="3180"/>
                      <a:pt x="829" y="3035"/>
                    </a:cubicBezTo>
                    <a:cubicBezTo>
                      <a:pt x="652" y="2812"/>
                      <a:pt x="668" y="2441"/>
                      <a:pt x="861" y="2240"/>
                    </a:cubicBezTo>
                    <a:cubicBezTo>
                      <a:pt x="973" y="2124"/>
                      <a:pt x="1134" y="2062"/>
                      <a:pt x="1298" y="2062"/>
                    </a:cubicBezTo>
                    <a:cubicBezTo>
                      <a:pt x="1434" y="2062"/>
                      <a:pt x="1572" y="2105"/>
                      <a:pt x="1686" y="2197"/>
                    </a:cubicBezTo>
                    <a:cubicBezTo>
                      <a:pt x="1830" y="2311"/>
                      <a:pt x="1976" y="2354"/>
                      <a:pt x="2149" y="2354"/>
                    </a:cubicBezTo>
                    <a:cubicBezTo>
                      <a:pt x="2157" y="2354"/>
                      <a:pt x="2165" y="2353"/>
                      <a:pt x="2173" y="2353"/>
                    </a:cubicBezTo>
                    <a:cubicBezTo>
                      <a:pt x="2327" y="2350"/>
                      <a:pt x="2480" y="2348"/>
                      <a:pt x="2634" y="2348"/>
                    </a:cubicBezTo>
                    <a:cubicBezTo>
                      <a:pt x="2787" y="2348"/>
                      <a:pt x="2941" y="2350"/>
                      <a:pt x="3095" y="2351"/>
                    </a:cubicBezTo>
                    <a:cubicBezTo>
                      <a:pt x="3096" y="2351"/>
                      <a:pt x="3097" y="2351"/>
                      <a:pt x="3098" y="2351"/>
                    </a:cubicBezTo>
                    <a:cubicBezTo>
                      <a:pt x="3260" y="2351"/>
                      <a:pt x="3332" y="2277"/>
                      <a:pt x="3331" y="2114"/>
                    </a:cubicBezTo>
                    <a:cubicBezTo>
                      <a:pt x="3329" y="1715"/>
                      <a:pt x="3330" y="1317"/>
                      <a:pt x="3332" y="919"/>
                    </a:cubicBezTo>
                    <a:cubicBezTo>
                      <a:pt x="3333" y="613"/>
                      <a:pt x="3358" y="588"/>
                      <a:pt x="3672" y="586"/>
                    </a:cubicBezTo>
                    <a:cubicBezTo>
                      <a:pt x="3698" y="586"/>
                      <a:pt x="3725" y="586"/>
                      <a:pt x="3751" y="586"/>
                    </a:cubicBezTo>
                    <a:cubicBezTo>
                      <a:pt x="3889" y="586"/>
                      <a:pt x="4026" y="587"/>
                      <a:pt x="4164" y="587"/>
                    </a:cubicBezTo>
                    <a:cubicBezTo>
                      <a:pt x="4228" y="587"/>
                      <a:pt x="4293" y="587"/>
                      <a:pt x="4357" y="586"/>
                    </a:cubicBezTo>
                    <a:cubicBezTo>
                      <a:pt x="4358" y="586"/>
                      <a:pt x="4360" y="586"/>
                      <a:pt x="4361" y="586"/>
                    </a:cubicBezTo>
                    <a:cubicBezTo>
                      <a:pt x="4499" y="586"/>
                      <a:pt x="4585" y="641"/>
                      <a:pt x="4649" y="769"/>
                    </a:cubicBezTo>
                    <a:cubicBezTo>
                      <a:pt x="4880" y="1237"/>
                      <a:pt x="5273" y="1453"/>
                      <a:pt x="5785" y="1467"/>
                    </a:cubicBezTo>
                    <a:cubicBezTo>
                      <a:pt x="5789" y="1467"/>
                      <a:pt x="5792" y="1467"/>
                      <a:pt x="5796" y="1467"/>
                    </a:cubicBezTo>
                    <a:cubicBezTo>
                      <a:pt x="5942" y="1467"/>
                      <a:pt x="5998" y="1380"/>
                      <a:pt x="5994" y="1245"/>
                    </a:cubicBezTo>
                    <a:cubicBezTo>
                      <a:pt x="5989" y="1109"/>
                      <a:pt x="6042" y="939"/>
                      <a:pt x="5825" y="910"/>
                    </a:cubicBezTo>
                    <a:cubicBezTo>
                      <a:pt x="5773" y="903"/>
                      <a:pt x="5720" y="905"/>
                      <a:pt x="5668" y="900"/>
                    </a:cubicBezTo>
                    <a:cubicBezTo>
                      <a:pt x="5330" y="869"/>
                      <a:pt x="5121" y="655"/>
                      <a:pt x="5100" y="314"/>
                    </a:cubicBezTo>
                    <a:cubicBezTo>
                      <a:pt x="5094" y="210"/>
                      <a:pt x="5098" y="105"/>
                      <a:pt x="5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3" name="Google Shape;1323;p61"/>
              <p:cNvSpPr/>
              <p:nvPr/>
            </p:nvSpPr>
            <p:spPr>
              <a:xfrm>
                <a:off x="4878550" y="1948125"/>
                <a:ext cx="13750" cy="14625"/>
              </a:xfrm>
              <a:custGeom>
                <a:rect b="b" l="l" r="r" t="t"/>
                <a:pathLst>
                  <a:path extrusionOk="0" h="585" w="550">
                    <a:moveTo>
                      <a:pt x="275" y="0"/>
                    </a:moveTo>
                    <a:cubicBezTo>
                      <a:pt x="148" y="0"/>
                      <a:pt x="17" y="3"/>
                      <a:pt x="8" y="178"/>
                    </a:cubicBezTo>
                    <a:cubicBezTo>
                      <a:pt x="2" y="313"/>
                      <a:pt x="3" y="449"/>
                      <a:pt x="0" y="585"/>
                    </a:cubicBezTo>
                    <a:lnTo>
                      <a:pt x="550" y="585"/>
                    </a:lnTo>
                    <a:cubicBezTo>
                      <a:pt x="548" y="449"/>
                      <a:pt x="550" y="313"/>
                      <a:pt x="543" y="178"/>
                    </a:cubicBezTo>
                    <a:cubicBezTo>
                      <a:pt x="533" y="3"/>
                      <a:pt x="403" y="0"/>
                      <a:pt x="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4" name="Google Shape;1324;p61"/>
              <p:cNvSpPr/>
              <p:nvPr/>
            </p:nvSpPr>
            <p:spPr>
              <a:xfrm>
                <a:off x="4679550" y="1770650"/>
                <a:ext cx="43125" cy="43075"/>
              </a:xfrm>
              <a:custGeom>
                <a:rect b="b" l="l" r="r" t="t"/>
                <a:pathLst>
                  <a:path extrusionOk="0" h="1723" w="1725">
                    <a:moveTo>
                      <a:pt x="861" y="1"/>
                    </a:moveTo>
                    <a:cubicBezTo>
                      <a:pt x="640" y="1"/>
                      <a:pt x="600" y="43"/>
                      <a:pt x="591" y="274"/>
                    </a:cubicBezTo>
                    <a:cubicBezTo>
                      <a:pt x="580" y="565"/>
                      <a:pt x="567" y="577"/>
                      <a:pt x="274" y="589"/>
                    </a:cubicBezTo>
                    <a:cubicBezTo>
                      <a:pt x="44" y="599"/>
                      <a:pt x="7" y="635"/>
                      <a:pt x="4" y="850"/>
                    </a:cubicBezTo>
                    <a:cubicBezTo>
                      <a:pt x="0" y="1080"/>
                      <a:pt x="42" y="1124"/>
                      <a:pt x="270" y="1135"/>
                    </a:cubicBezTo>
                    <a:cubicBezTo>
                      <a:pt x="571" y="1148"/>
                      <a:pt x="577" y="1153"/>
                      <a:pt x="591" y="1466"/>
                    </a:cubicBezTo>
                    <a:cubicBezTo>
                      <a:pt x="601" y="1679"/>
                      <a:pt x="646" y="1722"/>
                      <a:pt x="859" y="1722"/>
                    </a:cubicBezTo>
                    <a:cubicBezTo>
                      <a:pt x="862" y="1722"/>
                      <a:pt x="865" y="1722"/>
                      <a:pt x="867" y="1722"/>
                    </a:cubicBezTo>
                    <a:cubicBezTo>
                      <a:pt x="1085" y="1721"/>
                      <a:pt x="1126" y="1680"/>
                      <a:pt x="1136" y="1459"/>
                    </a:cubicBezTo>
                    <a:cubicBezTo>
                      <a:pt x="1151" y="1151"/>
                      <a:pt x="1153" y="1149"/>
                      <a:pt x="1464" y="1134"/>
                    </a:cubicBezTo>
                    <a:cubicBezTo>
                      <a:pt x="1681" y="1123"/>
                      <a:pt x="1724" y="1079"/>
                      <a:pt x="1724" y="862"/>
                    </a:cubicBezTo>
                    <a:cubicBezTo>
                      <a:pt x="1725" y="642"/>
                      <a:pt x="1683" y="599"/>
                      <a:pt x="1465" y="589"/>
                    </a:cubicBezTo>
                    <a:cubicBezTo>
                      <a:pt x="1154" y="575"/>
                      <a:pt x="1150" y="571"/>
                      <a:pt x="1136" y="265"/>
                    </a:cubicBezTo>
                    <a:cubicBezTo>
                      <a:pt x="1127" y="42"/>
                      <a:pt x="1087" y="3"/>
                      <a:pt x="869" y="1"/>
                    </a:cubicBezTo>
                    <a:cubicBezTo>
                      <a:pt x="866" y="1"/>
                      <a:pt x="864" y="1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5" name="Google Shape;1325;p61"/>
              <p:cNvSpPr/>
              <p:nvPr/>
            </p:nvSpPr>
            <p:spPr>
              <a:xfrm>
                <a:off x="4650225" y="1741275"/>
                <a:ext cx="13700" cy="13625"/>
              </a:xfrm>
              <a:custGeom>
                <a:rect b="b" l="l" r="r" t="t"/>
                <a:pathLst>
                  <a:path extrusionOk="0" h="545" w="548">
                    <a:moveTo>
                      <a:pt x="270" y="0"/>
                    </a:moveTo>
                    <a:cubicBezTo>
                      <a:pt x="47" y="0"/>
                      <a:pt x="1" y="48"/>
                      <a:pt x="1" y="271"/>
                    </a:cubicBezTo>
                    <a:cubicBezTo>
                      <a:pt x="1" y="492"/>
                      <a:pt x="47" y="540"/>
                      <a:pt x="258" y="544"/>
                    </a:cubicBezTo>
                    <a:cubicBezTo>
                      <a:pt x="267" y="544"/>
                      <a:pt x="275" y="544"/>
                      <a:pt x="283" y="544"/>
                    </a:cubicBezTo>
                    <a:cubicBezTo>
                      <a:pt x="493" y="544"/>
                      <a:pt x="542" y="491"/>
                      <a:pt x="545" y="281"/>
                    </a:cubicBezTo>
                    <a:cubicBezTo>
                      <a:pt x="548" y="52"/>
                      <a:pt x="499" y="1"/>
                      <a:pt x="277" y="0"/>
                    </a:cubicBezTo>
                    <a:cubicBezTo>
                      <a:pt x="274" y="0"/>
                      <a:pt x="272" y="0"/>
                      <a:pt x="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6" name="Google Shape;1326;p61"/>
              <p:cNvSpPr/>
              <p:nvPr/>
            </p:nvSpPr>
            <p:spPr>
              <a:xfrm>
                <a:off x="4650175" y="1829500"/>
                <a:ext cx="13700" cy="13625"/>
              </a:xfrm>
              <a:custGeom>
                <a:rect b="b" l="l" r="r" t="t"/>
                <a:pathLst>
                  <a:path extrusionOk="0" h="545" w="548">
                    <a:moveTo>
                      <a:pt x="281" y="1"/>
                    </a:moveTo>
                    <a:cubicBezTo>
                      <a:pt x="277" y="1"/>
                      <a:pt x="272" y="1"/>
                      <a:pt x="268" y="1"/>
                    </a:cubicBezTo>
                    <a:cubicBezTo>
                      <a:pt x="48" y="3"/>
                      <a:pt x="5" y="46"/>
                      <a:pt x="3" y="265"/>
                    </a:cubicBezTo>
                    <a:cubicBezTo>
                      <a:pt x="1" y="494"/>
                      <a:pt x="48" y="544"/>
                      <a:pt x="272" y="545"/>
                    </a:cubicBezTo>
                    <a:cubicBezTo>
                      <a:pt x="497" y="545"/>
                      <a:pt x="548" y="495"/>
                      <a:pt x="547" y="270"/>
                    </a:cubicBezTo>
                    <a:cubicBezTo>
                      <a:pt x="547" y="51"/>
                      <a:pt x="499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7" name="Google Shape;1327;p61"/>
              <p:cNvSpPr/>
              <p:nvPr/>
            </p:nvSpPr>
            <p:spPr>
              <a:xfrm>
                <a:off x="5048175" y="1594200"/>
                <a:ext cx="43100" cy="43025"/>
              </a:xfrm>
              <a:custGeom>
                <a:rect b="b" l="l" r="r" t="t"/>
                <a:pathLst>
                  <a:path extrusionOk="0" h="1721" w="1724">
                    <a:moveTo>
                      <a:pt x="866" y="1"/>
                    </a:moveTo>
                    <a:cubicBezTo>
                      <a:pt x="863" y="1"/>
                      <a:pt x="861" y="1"/>
                      <a:pt x="858" y="1"/>
                    </a:cubicBezTo>
                    <a:cubicBezTo>
                      <a:pt x="641" y="1"/>
                      <a:pt x="599" y="42"/>
                      <a:pt x="589" y="262"/>
                    </a:cubicBezTo>
                    <a:cubicBezTo>
                      <a:pt x="575" y="571"/>
                      <a:pt x="572" y="574"/>
                      <a:pt x="261" y="588"/>
                    </a:cubicBezTo>
                    <a:cubicBezTo>
                      <a:pt x="43" y="598"/>
                      <a:pt x="2" y="641"/>
                      <a:pt x="2" y="859"/>
                    </a:cubicBezTo>
                    <a:cubicBezTo>
                      <a:pt x="1" y="1079"/>
                      <a:pt x="42" y="1123"/>
                      <a:pt x="259" y="1133"/>
                    </a:cubicBezTo>
                    <a:cubicBezTo>
                      <a:pt x="572" y="1148"/>
                      <a:pt x="576" y="1152"/>
                      <a:pt x="589" y="1456"/>
                    </a:cubicBezTo>
                    <a:cubicBezTo>
                      <a:pt x="598" y="1679"/>
                      <a:pt x="639" y="1720"/>
                      <a:pt x="856" y="1721"/>
                    </a:cubicBezTo>
                    <a:cubicBezTo>
                      <a:pt x="861" y="1721"/>
                      <a:pt x="866" y="1721"/>
                      <a:pt x="871" y="1721"/>
                    </a:cubicBezTo>
                    <a:cubicBezTo>
                      <a:pt x="1085" y="1721"/>
                      <a:pt x="1125" y="1676"/>
                      <a:pt x="1134" y="1449"/>
                    </a:cubicBezTo>
                    <a:cubicBezTo>
                      <a:pt x="1146" y="1157"/>
                      <a:pt x="1158" y="1146"/>
                      <a:pt x="1452" y="1133"/>
                    </a:cubicBezTo>
                    <a:cubicBezTo>
                      <a:pt x="1683" y="1124"/>
                      <a:pt x="1724" y="1082"/>
                      <a:pt x="1722" y="853"/>
                    </a:cubicBezTo>
                    <a:cubicBezTo>
                      <a:pt x="1720" y="637"/>
                      <a:pt x="1680" y="597"/>
                      <a:pt x="1455" y="588"/>
                    </a:cubicBezTo>
                    <a:cubicBezTo>
                      <a:pt x="1154" y="575"/>
                      <a:pt x="1149" y="570"/>
                      <a:pt x="1134" y="256"/>
                    </a:cubicBezTo>
                    <a:cubicBezTo>
                      <a:pt x="1123" y="43"/>
                      <a:pt x="1081" y="1"/>
                      <a:pt x="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8" name="Google Shape;1328;p61"/>
              <p:cNvSpPr/>
              <p:nvPr/>
            </p:nvSpPr>
            <p:spPr>
              <a:xfrm>
                <a:off x="5106950" y="1564775"/>
                <a:ext cx="13675" cy="13650"/>
              </a:xfrm>
              <a:custGeom>
                <a:rect b="b" l="l" r="r" t="t"/>
                <a:pathLst>
                  <a:path extrusionOk="0" h="546" w="547">
                    <a:moveTo>
                      <a:pt x="279" y="1"/>
                    </a:moveTo>
                    <a:cubicBezTo>
                      <a:pt x="277" y="1"/>
                      <a:pt x="275" y="1"/>
                      <a:pt x="272" y="1"/>
                    </a:cubicBezTo>
                    <a:cubicBezTo>
                      <a:pt x="49" y="2"/>
                      <a:pt x="0" y="52"/>
                      <a:pt x="2" y="280"/>
                    </a:cubicBezTo>
                    <a:cubicBezTo>
                      <a:pt x="4" y="493"/>
                      <a:pt x="53" y="545"/>
                      <a:pt x="268" y="545"/>
                    </a:cubicBezTo>
                    <a:cubicBezTo>
                      <a:pt x="275" y="545"/>
                      <a:pt x="281" y="545"/>
                      <a:pt x="288" y="545"/>
                    </a:cubicBezTo>
                    <a:cubicBezTo>
                      <a:pt x="501" y="542"/>
                      <a:pt x="546" y="495"/>
                      <a:pt x="547" y="275"/>
                    </a:cubicBezTo>
                    <a:cubicBezTo>
                      <a:pt x="547" y="51"/>
                      <a:pt x="500" y="1"/>
                      <a:pt x="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9" name="Google Shape;1329;p61"/>
              <p:cNvSpPr/>
              <p:nvPr/>
            </p:nvSpPr>
            <p:spPr>
              <a:xfrm>
                <a:off x="5107000" y="1653025"/>
                <a:ext cx="13675" cy="13625"/>
              </a:xfrm>
              <a:custGeom>
                <a:rect b="b" l="l" r="r" t="t"/>
                <a:pathLst>
                  <a:path extrusionOk="0" h="545" w="547">
                    <a:moveTo>
                      <a:pt x="271" y="0"/>
                    </a:moveTo>
                    <a:cubicBezTo>
                      <a:pt x="49" y="0"/>
                      <a:pt x="0" y="50"/>
                      <a:pt x="0" y="273"/>
                    </a:cubicBezTo>
                    <a:cubicBezTo>
                      <a:pt x="0" y="494"/>
                      <a:pt x="50" y="545"/>
                      <a:pt x="272" y="545"/>
                    </a:cubicBezTo>
                    <a:cubicBezTo>
                      <a:pt x="274" y="545"/>
                      <a:pt x="276" y="545"/>
                      <a:pt x="279" y="545"/>
                    </a:cubicBezTo>
                    <a:cubicBezTo>
                      <a:pt x="497" y="543"/>
                      <a:pt x="543" y="498"/>
                      <a:pt x="545" y="281"/>
                    </a:cubicBezTo>
                    <a:cubicBezTo>
                      <a:pt x="547" y="50"/>
                      <a:pt x="500" y="1"/>
                      <a:pt x="278" y="0"/>
                    </a:cubicBezTo>
                    <a:cubicBezTo>
                      <a:pt x="275" y="0"/>
                      <a:pt x="273" y="0"/>
                      <a:pt x="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0" name="Google Shape;1330;p61"/>
              <p:cNvSpPr/>
              <p:nvPr/>
            </p:nvSpPr>
            <p:spPr>
              <a:xfrm>
                <a:off x="4804975" y="1505950"/>
                <a:ext cx="13775" cy="13650"/>
              </a:xfrm>
              <a:custGeom>
                <a:rect b="b" l="l" r="r" t="t"/>
                <a:pathLst>
                  <a:path extrusionOk="0" h="546" w="551">
                    <a:moveTo>
                      <a:pt x="285" y="1"/>
                    </a:moveTo>
                    <a:cubicBezTo>
                      <a:pt x="279" y="1"/>
                      <a:pt x="272" y="1"/>
                      <a:pt x="265" y="1"/>
                    </a:cubicBezTo>
                    <a:cubicBezTo>
                      <a:pt x="48" y="4"/>
                      <a:pt x="0" y="58"/>
                      <a:pt x="4" y="290"/>
                    </a:cubicBezTo>
                    <a:cubicBezTo>
                      <a:pt x="8" y="500"/>
                      <a:pt x="57" y="545"/>
                      <a:pt x="278" y="545"/>
                    </a:cubicBezTo>
                    <a:cubicBezTo>
                      <a:pt x="503" y="545"/>
                      <a:pt x="551" y="497"/>
                      <a:pt x="548" y="267"/>
                    </a:cubicBezTo>
                    <a:cubicBezTo>
                      <a:pt x="546" y="52"/>
                      <a:pt x="499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1" name="Google Shape;1331;p61"/>
              <p:cNvSpPr/>
              <p:nvPr/>
            </p:nvSpPr>
            <p:spPr>
              <a:xfrm>
                <a:off x="4805050" y="1535375"/>
                <a:ext cx="13675" cy="13650"/>
              </a:xfrm>
              <a:custGeom>
                <a:rect b="b" l="l" r="r" t="t"/>
                <a:pathLst>
                  <a:path extrusionOk="0" h="546" w="547">
                    <a:moveTo>
                      <a:pt x="283" y="1"/>
                    </a:moveTo>
                    <a:cubicBezTo>
                      <a:pt x="277" y="1"/>
                      <a:pt x="270" y="1"/>
                      <a:pt x="263" y="1"/>
                    </a:cubicBezTo>
                    <a:cubicBezTo>
                      <a:pt x="49" y="3"/>
                      <a:pt x="2" y="50"/>
                      <a:pt x="1" y="268"/>
                    </a:cubicBezTo>
                    <a:cubicBezTo>
                      <a:pt x="0" y="496"/>
                      <a:pt x="49" y="545"/>
                      <a:pt x="273" y="545"/>
                    </a:cubicBezTo>
                    <a:cubicBezTo>
                      <a:pt x="499" y="544"/>
                      <a:pt x="546" y="495"/>
                      <a:pt x="545" y="267"/>
                    </a:cubicBezTo>
                    <a:cubicBezTo>
                      <a:pt x="544" y="52"/>
                      <a:pt x="49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2" name="Google Shape;1332;p61"/>
              <p:cNvSpPr/>
              <p:nvPr/>
            </p:nvSpPr>
            <p:spPr>
              <a:xfrm>
                <a:off x="4804950" y="1852000"/>
                <a:ext cx="13825" cy="13625"/>
              </a:xfrm>
              <a:custGeom>
                <a:rect b="b" l="l" r="r" t="t"/>
                <a:pathLst>
                  <a:path extrusionOk="0" h="545" w="553">
                    <a:moveTo>
                      <a:pt x="262" y="1"/>
                    </a:moveTo>
                    <a:cubicBezTo>
                      <a:pt x="60" y="1"/>
                      <a:pt x="11" y="55"/>
                      <a:pt x="5" y="252"/>
                    </a:cubicBezTo>
                    <a:cubicBezTo>
                      <a:pt x="0" y="486"/>
                      <a:pt x="48" y="540"/>
                      <a:pt x="261" y="545"/>
                    </a:cubicBezTo>
                    <a:cubicBezTo>
                      <a:pt x="272" y="545"/>
                      <a:pt x="283" y="545"/>
                      <a:pt x="293" y="545"/>
                    </a:cubicBezTo>
                    <a:cubicBezTo>
                      <a:pt x="500" y="545"/>
                      <a:pt x="547" y="493"/>
                      <a:pt x="549" y="285"/>
                    </a:cubicBezTo>
                    <a:cubicBezTo>
                      <a:pt x="553" y="59"/>
                      <a:pt x="508" y="8"/>
                      <a:pt x="304" y="2"/>
                    </a:cubicBezTo>
                    <a:cubicBezTo>
                      <a:pt x="289" y="1"/>
                      <a:pt x="27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3" name="Google Shape;1333;p61"/>
              <p:cNvSpPr/>
              <p:nvPr/>
            </p:nvSpPr>
            <p:spPr>
              <a:xfrm>
                <a:off x="4804975" y="1675550"/>
                <a:ext cx="13775" cy="13625"/>
              </a:xfrm>
              <a:custGeom>
                <a:rect b="b" l="l" r="r" t="t"/>
                <a:pathLst>
                  <a:path extrusionOk="0" h="545" w="551">
                    <a:moveTo>
                      <a:pt x="285" y="0"/>
                    </a:moveTo>
                    <a:cubicBezTo>
                      <a:pt x="279" y="0"/>
                      <a:pt x="272" y="0"/>
                      <a:pt x="265" y="0"/>
                    </a:cubicBezTo>
                    <a:cubicBezTo>
                      <a:pt x="49" y="3"/>
                      <a:pt x="0" y="57"/>
                      <a:pt x="4" y="289"/>
                    </a:cubicBezTo>
                    <a:cubicBezTo>
                      <a:pt x="8" y="500"/>
                      <a:pt x="56" y="544"/>
                      <a:pt x="278" y="544"/>
                    </a:cubicBezTo>
                    <a:cubicBezTo>
                      <a:pt x="504" y="544"/>
                      <a:pt x="551" y="496"/>
                      <a:pt x="548" y="266"/>
                    </a:cubicBezTo>
                    <a:cubicBezTo>
                      <a:pt x="546" y="51"/>
                      <a:pt x="499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34" name="Google Shape;1334;p61"/>
            <p:cNvGrpSpPr/>
            <p:nvPr/>
          </p:nvGrpSpPr>
          <p:grpSpPr>
            <a:xfrm flipH="1">
              <a:off x="6173196" y="1703854"/>
              <a:ext cx="452507" cy="515914"/>
              <a:chOff x="4156896" y="1734116"/>
              <a:chExt cx="452507" cy="515914"/>
            </a:xfrm>
          </p:grpSpPr>
          <p:sp>
            <p:nvSpPr>
              <p:cNvPr id="1335" name="Google Shape;1335;p61"/>
              <p:cNvSpPr/>
              <p:nvPr/>
            </p:nvSpPr>
            <p:spPr>
              <a:xfrm>
                <a:off x="4156896" y="1734116"/>
                <a:ext cx="452507" cy="515914"/>
              </a:xfrm>
              <a:custGeom>
                <a:rect b="b" l="l" r="r" t="t"/>
                <a:pathLst>
                  <a:path extrusionOk="0" h="16111" w="14132">
                    <a:moveTo>
                      <a:pt x="1" y="1"/>
                    </a:moveTo>
                    <a:cubicBezTo>
                      <a:pt x="2" y="828"/>
                      <a:pt x="3" y="1657"/>
                      <a:pt x="3" y="2484"/>
                    </a:cubicBezTo>
                    <a:cubicBezTo>
                      <a:pt x="3" y="6921"/>
                      <a:pt x="3" y="11358"/>
                      <a:pt x="3" y="15795"/>
                    </a:cubicBezTo>
                    <a:cubicBezTo>
                      <a:pt x="3" y="15900"/>
                      <a:pt x="2" y="16005"/>
                      <a:pt x="1" y="16109"/>
                    </a:cubicBezTo>
                    <a:lnTo>
                      <a:pt x="11305" y="16109"/>
                    </a:lnTo>
                    <a:cubicBezTo>
                      <a:pt x="11305" y="16063"/>
                      <a:pt x="11304" y="16015"/>
                      <a:pt x="11303" y="15968"/>
                    </a:cubicBezTo>
                    <a:cubicBezTo>
                      <a:pt x="11301" y="15640"/>
                      <a:pt x="11301" y="15640"/>
                      <a:pt x="10969" y="15640"/>
                    </a:cubicBezTo>
                    <a:lnTo>
                      <a:pt x="781" y="15640"/>
                    </a:lnTo>
                    <a:cubicBezTo>
                      <a:pt x="441" y="15640"/>
                      <a:pt x="441" y="15639"/>
                      <a:pt x="441" y="15299"/>
                    </a:cubicBezTo>
                    <a:cubicBezTo>
                      <a:pt x="440" y="10471"/>
                      <a:pt x="440" y="5642"/>
                      <a:pt x="441" y="813"/>
                    </a:cubicBezTo>
                    <a:cubicBezTo>
                      <a:pt x="441" y="470"/>
                      <a:pt x="441" y="470"/>
                      <a:pt x="779" y="470"/>
                    </a:cubicBezTo>
                    <a:lnTo>
                      <a:pt x="13337" y="470"/>
                    </a:lnTo>
                    <a:cubicBezTo>
                      <a:pt x="13692" y="470"/>
                      <a:pt x="13692" y="470"/>
                      <a:pt x="13692" y="828"/>
                    </a:cubicBezTo>
                    <a:cubicBezTo>
                      <a:pt x="13692" y="5605"/>
                      <a:pt x="13692" y="10381"/>
                      <a:pt x="13692" y="15158"/>
                    </a:cubicBezTo>
                    <a:cubicBezTo>
                      <a:pt x="13692" y="15613"/>
                      <a:pt x="13723" y="15641"/>
                      <a:pt x="13409" y="15641"/>
                    </a:cubicBezTo>
                    <a:cubicBezTo>
                      <a:pt x="13366" y="15641"/>
                      <a:pt x="13316" y="15640"/>
                      <a:pt x="13259" y="15640"/>
                    </a:cubicBezTo>
                    <a:cubicBezTo>
                      <a:pt x="13243" y="15640"/>
                      <a:pt x="13227" y="15640"/>
                      <a:pt x="13210" y="15640"/>
                    </a:cubicBezTo>
                    <a:cubicBezTo>
                      <a:pt x="13198" y="15640"/>
                      <a:pt x="13186" y="15640"/>
                      <a:pt x="13174" y="15640"/>
                    </a:cubicBezTo>
                    <a:cubicBezTo>
                      <a:pt x="13120" y="15640"/>
                      <a:pt x="13073" y="15640"/>
                      <a:pt x="13032" y="15640"/>
                    </a:cubicBezTo>
                    <a:cubicBezTo>
                      <a:pt x="12717" y="15640"/>
                      <a:pt x="12751" y="15666"/>
                      <a:pt x="12750" y="16110"/>
                    </a:cubicBezTo>
                    <a:cubicBezTo>
                      <a:pt x="13210" y="16110"/>
                      <a:pt x="13671" y="16110"/>
                      <a:pt x="14132" y="16109"/>
                    </a:cubicBezTo>
                    <a:cubicBezTo>
                      <a:pt x="14131" y="15282"/>
                      <a:pt x="14130" y="14454"/>
                      <a:pt x="14130" y="13627"/>
                    </a:cubicBezTo>
                    <a:cubicBezTo>
                      <a:pt x="14128" y="9189"/>
                      <a:pt x="14130" y="4752"/>
                      <a:pt x="14130" y="315"/>
                    </a:cubicBezTo>
                    <a:cubicBezTo>
                      <a:pt x="14130" y="211"/>
                      <a:pt x="14131" y="106"/>
                      <a:pt x="14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6" name="Google Shape;1336;p61"/>
              <p:cNvSpPr/>
              <p:nvPr/>
            </p:nvSpPr>
            <p:spPr>
              <a:xfrm>
                <a:off x="4533931" y="2234980"/>
                <a:ext cx="15145" cy="15051"/>
              </a:xfrm>
              <a:custGeom>
                <a:rect b="b" l="l" r="r" t="t"/>
                <a:pathLst>
                  <a:path extrusionOk="0" h="470" w="473">
                    <a:moveTo>
                      <a:pt x="199" y="0"/>
                    </a:moveTo>
                    <a:cubicBezTo>
                      <a:pt x="107" y="0"/>
                      <a:pt x="16" y="8"/>
                      <a:pt x="8" y="143"/>
                    </a:cubicBezTo>
                    <a:cubicBezTo>
                      <a:pt x="2" y="251"/>
                      <a:pt x="3" y="360"/>
                      <a:pt x="1" y="469"/>
                    </a:cubicBezTo>
                    <a:lnTo>
                      <a:pt x="473" y="469"/>
                    </a:lnTo>
                    <a:cubicBezTo>
                      <a:pt x="471" y="360"/>
                      <a:pt x="472" y="251"/>
                      <a:pt x="466" y="143"/>
                    </a:cubicBezTo>
                    <a:cubicBezTo>
                      <a:pt x="457" y="8"/>
                      <a:pt x="367" y="0"/>
                      <a:pt x="274" y="0"/>
                    </a:cubicBezTo>
                    <a:cubicBezTo>
                      <a:pt x="262" y="0"/>
                      <a:pt x="249" y="0"/>
                      <a:pt x="237" y="0"/>
                    </a:cubicBezTo>
                    <a:cubicBezTo>
                      <a:pt x="224" y="0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62"/>
          <p:cNvSpPr/>
          <p:nvPr/>
        </p:nvSpPr>
        <p:spPr>
          <a:xfrm>
            <a:off x="920750" y="1624050"/>
            <a:ext cx="7296000" cy="2505000"/>
          </a:xfrm>
          <a:prstGeom prst="roundRect">
            <a:avLst>
              <a:gd fmla="val 4705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2" name="Google Shape;1342;p62"/>
          <p:cNvSpPr txBox="1"/>
          <p:nvPr>
            <p:ph idx="1" type="subTitle"/>
          </p:nvPr>
        </p:nvSpPr>
        <p:spPr>
          <a:xfrm>
            <a:off x="1024800" y="1766600"/>
            <a:ext cx="5110800" cy="22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https://www.hopkinsmedicine.org/health/treatment-tests-and-therapies/questions-to-ask-before-surgery#:~:text=You%20need%20to%20know%20how,more%20quickly%20following%20the%20surgery</a:t>
            </a:r>
            <a:r>
              <a:rPr lang="en" sz="1000"/>
              <a:t>. 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https://www.weisspaarz.com/surgery-recovery-times/</a:t>
            </a:r>
            <a:r>
              <a:rPr lang="en" sz="1000"/>
              <a:t> 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https://www.ncepod.org.uk/classification.html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t/>
            </a:r>
            <a:endParaRPr sz="1000"/>
          </a:p>
        </p:txBody>
      </p:sp>
      <p:sp>
        <p:nvSpPr>
          <p:cNvPr id="1343" name="Google Shape;1343;p6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grpSp>
        <p:nvGrpSpPr>
          <p:cNvPr id="1344" name="Google Shape;1344;p62"/>
          <p:cNvGrpSpPr/>
          <p:nvPr/>
        </p:nvGrpSpPr>
        <p:grpSpPr>
          <a:xfrm>
            <a:off x="6230793" y="1856555"/>
            <a:ext cx="1776496" cy="2025429"/>
            <a:chOff x="6173196" y="1703854"/>
            <a:chExt cx="452507" cy="515914"/>
          </a:xfrm>
        </p:grpSpPr>
        <p:grpSp>
          <p:nvGrpSpPr>
            <p:cNvPr id="1345" name="Google Shape;1345;p62"/>
            <p:cNvGrpSpPr/>
            <p:nvPr/>
          </p:nvGrpSpPr>
          <p:grpSpPr>
            <a:xfrm>
              <a:off x="6195139" y="1748397"/>
              <a:ext cx="408629" cy="435922"/>
              <a:chOff x="4650175" y="1460825"/>
              <a:chExt cx="470500" cy="501925"/>
            </a:xfrm>
          </p:grpSpPr>
          <p:sp>
            <p:nvSpPr>
              <p:cNvPr id="1346" name="Google Shape;1346;p62"/>
              <p:cNvSpPr/>
              <p:nvPr/>
            </p:nvSpPr>
            <p:spPr>
              <a:xfrm>
                <a:off x="4706025" y="1460825"/>
                <a:ext cx="357800" cy="501925"/>
              </a:xfrm>
              <a:custGeom>
                <a:rect b="b" l="l" r="r" t="t"/>
                <a:pathLst>
                  <a:path extrusionOk="0" h="20077" w="14312">
                    <a:moveTo>
                      <a:pt x="4659" y="5632"/>
                    </a:moveTo>
                    <a:cubicBezTo>
                      <a:pt x="4716" y="5670"/>
                      <a:pt x="4743" y="5679"/>
                      <a:pt x="4758" y="5698"/>
                    </a:cubicBezTo>
                    <a:cubicBezTo>
                      <a:pt x="5045" y="6096"/>
                      <a:pt x="5469" y="6186"/>
                      <a:pt x="5919" y="6190"/>
                    </a:cubicBezTo>
                    <a:cubicBezTo>
                      <a:pt x="6319" y="6193"/>
                      <a:pt x="6718" y="6195"/>
                      <a:pt x="7117" y="6195"/>
                    </a:cubicBezTo>
                    <a:cubicBezTo>
                      <a:pt x="7554" y="6195"/>
                      <a:pt x="7991" y="6193"/>
                      <a:pt x="8428" y="6191"/>
                    </a:cubicBezTo>
                    <a:cubicBezTo>
                      <a:pt x="8876" y="6190"/>
                      <a:pt x="9282" y="6082"/>
                      <a:pt x="9577" y="5709"/>
                    </a:cubicBezTo>
                    <a:cubicBezTo>
                      <a:pt x="9595" y="5686"/>
                      <a:pt x="9629" y="5675"/>
                      <a:pt x="9667" y="5651"/>
                    </a:cubicBezTo>
                    <a:cubicBezTo>
                      <a:pt x="9696" y="5696"/>
                      <a:pt x="9734" y="5731"/>
                      <a:pt x="9740" y="5771"/>
                    </a:cubicBezTo>
                    <a:cubicBezTo>
                      <a:pt x="9775" y="6080"/>
                      <a:pt x="9813" y="6390"/>
                      <a:pt x="9830" y="6701"/>
                    </a:cubicBezTo>
                    <a:cubicBezTo>
                      <a:pt x="9840" y="6866"/>
                      <a:pt x="9734" y="6939"/>
                      <a:pt x="9565" y="6944"/>
                    </a:cubicBezTo>
                    <a:cubicBezTo>
                      <a:pt x="9281" y="6954"/>
                      <a:pt x="9282" y="6960"/>
                      <a:pt x="9251" y="7244"/>
                    </a:cubicBezTo>
                    <a:cubicBezTo>
                      <a:pt x="9212" y="7606"/>
                      <a:pt x="8987" y="7822"/>
                      <a:pt x="8618" y="7840"/>
                    </a:cubicBezTo>
                    <a:cubicBezTo>
                      <a:pt x="8506" y="7845"/>
                      <a:pt x="8394" y="7847"/>
                      <a:pt x="8281" y="7847"/>
                    </a:cubicBezTo>
                    <a:cubicBezTo>
                      <a:pt x="8198" y="7847"/>
                      <a:pt x="8114" y="7846"/>
                      <a:pt x="8031" y="7845"/>
                    </a:cubicBezTo>
                    <a:cubicBezTo>
                      <a:pt x="8029" y="7845"/>
                      <a:pt x="8028" y="7845"/>
                      <a:pt x="8026" y="7845"/>
                    </a:cubicBezTo>
                    <a:cubicBezTo>
                      <a:pt x="7843" y="7845"/>
                      <a:pt x="7803" y="7955"/>
                      <a:pt x="7804" y="8113"/>
                    </a:cubicBezTo>
                    <a:cubicBezTo>
                      <a:pt x="7805" y="8265"/>
                      <a:pt x="7829" y="8388"/>
                      <a:pt x="8017" y="8388"/>
                    </a:cubicBezTo>
                    <a:cubicBezTo>
                      <a:pt x="8019" y="8388"/>
                      <a:pt x="8020" y="8388"/>
                      <a:pt x="8022" y="8388"/>
                    </a:cubicBezTo>
                    <a:cubicBezTo>
                      <a:pt x="8039" y="8388"/>
                      <a:pt x="8056" y="8388"/>
                      <a:pt x="8073" y="8388"/>
                    </a:cubicBezTo>
                    <a:cubicBezTo>
                      <a:pt x="8188" y="8388"/>
                      <a:pt x="8303" y="8391"/>
                      <a:pt x="8418" y="8391"/>
                    </a:cubicBezTo>
                    <a:cubicBezTo>
                      <a:pt x="8515" y="8391"/>
                      <a:pt x="8611" y="8389"/>
                      <a:pt x="8707" y="8381"/>
                    </a:cubicBezTo>
                    <a:cubicBezTo>
                      <a:pt x="9159" y="8346"/>
                      <a:pt x="9503" y="8132"/>
                      <a:pt x="9686" y="7708"/>
                    </a:cubicBezTo>
                    <a:cubicBezTo>
                      <a:pt x="9754" y="7550"/>
                      <a:pt x="9855" y="7487"/>
                      <a:pt x="10015" y="7487"/>
                    </a:cubicBezTo>
                    <a:cubicBezTo>
                      <a:pt x="10021" y="7487"/>
                      <a:pt x="10028" y="7487"/>
                      <a:pt x="10034" y="7487"/>
                    </a:cubicBezTo>
                    <a:cubicBezTo>
                      <a:pt x="10112" y="7490"/>
                      <a:pt x="10190" y="7491"/>
                      <a:pt x="10268" y="7491"/>
                    </a:cubicBezTo>
                    <a:cubicBezTo>
                      <a:pt x="10383" y="7491"/>
                      <a:pt x="10497" y="7489"/>
                      <a:pt x="10611" y="7489"/>
                    </a:cubicBezTo>
                    <a:cubicBezTo>
                      <a:pt x="10641" y="7489"/>
                      <a:pt x="10670" y="7489"/>
                      <a:pt x="10700" y="7490"/>
                    </a:cubicBezTo>
                    <a:cubicBezTo>
                      <a:pt x="10988" y="7492"/>
                      <a:pt x="11019" y="7522"/>
                      <a:pt x="11020" y="7802"/>
                    </a:cubicBezTo>
                    <a:cubicBezTo>
                      <a:pt x="11022" y="8207"/>
                      <a:pt x="11019" y="8612"/>
                      <a:pt x="11022" y="9017"/>
                    </a:cubicBezTo>
                    <a:cubicBezTo>
                      <a:pt x="11024" y="9252"/>
                      <a:pt x="11061" y="9287"/>
                      <a:pt x="11299" y="9290"/>
                    </a:cubicBezTo>
                    <a:cubicBezTo>
                      <a:pt x="11343" y="9291"/>
                      <a:pt x="11387" y="9291"/>
                      <a:pt x="11431" y="9291"/>
                    </a:cubicBezTo>
                    <a:cubicBezTo>
                      <a:pt x="11542" y="9291"/>
                      <a:pt x="11653" y="9289"/>
                      <a:pt x="11763" y="9289"/>
                    </a:cubicBezTo>
                    <a:cubicBezTo>
                      <a:pt x="11837" y="9289"/>
                      <a:pt x="11911" y="9290"/>
                      <a:pt x="11985" y="9292"/>
                    </a:cubicBezTo>
                    <a:cubicBezTo>
                      <a:pt x="12012" y="9293"/>
                      <a:pt x="12039" y="9293"/>
                      <a:pt x="12066" y="9293"/>
                    </a:cubicBezTo>
                    <a:cubicBezTo>
                      <a:pt x="12304" y="9293"/>
                      <a:pt x="12524" y="9262"/>
                      <a:pt x="12736" y="9096"/>
                    </a:cubicBezTo>
                    <a:cubicBezTo>
                      <a:pt x="12841" y="9015"/>
                      <a:pt x="12958" y="8979"/>
                      <a:pt x="13074" y="8979"/>
                    </a:cubicBezTo>
                    <a:cubicBezTo>
                      <a:pt x="13247" y="8979"/>
                      <a:pt x="13416" y="9062"/>
                      <a:pt x="13527" y="9203"/>
                    </a:cubicBezTo>
                    <a:cubicBezTo>
                      <a:pt x="13711" y="9440"/>
                      <a:pt x="13695" y="9800"/>
                      <a:pt x="13489" y="10015"/>
                    </a:cubicBezTo>
                    <a:cubicBezTo>
                      <a:pt x="13378" y="10131"/>
                      <a:pt x="13229" y="10187"/>
                      <a:pt x="13073" y="10187"/>
                    </a:cubicBezTo>
                    <a:cubicBezTo>
                      <a:pt x="12935" y="10187"/>
                      <a:pt x="12791" y="10143"/>
                      <a:pt x="12663" y="10059"/>
                    </a:cubicBezTo>
                    <a:cubicBezTo>
                      <a:pt x="12551" y="9985"/>
                      <a:pt x="12405" y="9935"/>
                      <a:pt x="12271" y="9928"/>
                    </a:cubicBezTo>
                    <a:cubicBezTo>
                      <a:pt x="12131" y="9919"/>
                      <a:pt x="11992" y="9917"/>
                      <a:pt x="11852" y="9917"/>
                    </a:cubicBezTo>
                    <a:cubicBezTo>
                      <a:pt x="11678" y="9917"/>
                      <a:pt x="11504" y="9921"/>
                      <a:pt x="11331" y="9922"/>
                    </a:cubicBezTo>
                    <a:cubicBezTo>
                      <a:pt x="11056" y="9924"/>
                      <a:pt x="11023" y="9955"/>
                      <a:pt x="11022" y="10224"/>
                    </a:cubicBezTo>
                    <a:cubicBezTo>
                      <a:pt x="11020" y="10616"/>
                      <a:pt x="11023" y="11008"/>
                      <a:pt x="11020" y="11400"/>
                    </a:cubicBezTo>
                    <a:cubicBezTo>
                      <a:pt x="11018" y="11647"/>
                      <a:pt x="10980" y="11683"/>
                      <a:pt x="10732" y="11685"/>
                    </a:cubicBezTo>
                    <a:cubicBezTo>
                      <a:pt x="10502" y="11687"/>
                      <a:pt x="10272" y="11689"/>
                      <a:pt x="10042" y="11689"/>
                    </a:cubicBezTo>
                    <a:cubicBezTo>
                      <a:pt x="9874" y="11689"/>
                      <a:pt x="9705" y="11688"/>
                      <a:pt x="9537" y="11685"/>
                    </a:cubicBezTo>
                    <a:cubicBezTo>
                      <a:pt x="9533" y="11685"/>
                      <a:pt x="9530" y="11685"/>
                      <a:pt x="9527" y="11685"/>
                    </a:cubicBezTo>
                    <a:cubicBezTo>
                      <a:pt x="9352" y="11685"/>
                      <a:pt x="9265" y="11743"/>
                      <a:pt x="9248" y="11937"/>
                    </a:cubicBezTo>
                    <a:cubicBezTo>
                      <a:pt x="9211" y="12365"/>
                      <a:pt x="9000" y="12548"/>
                      <a:pt x="8564" y="12549"/>
                    </a:cubicBezTo>
                    <a:cubicBezTo>
                      <a:pt x="8100" y="12550"/>
                      <a:pt x="7636" y="12551"/>
                      <a:pt x="7173" y="12551"/>
                    </a:cubicBezTo>
                    <a:cubicBezTo>
                      <a:pt x="6709" y="12551"/>
                      <a:pt x="6245" y="12550"/>
                      <a:pt x="5781" y="12549"/>
                    </a:cubicBezTo>
                    <a:cubicBezTo>
                      <a:pt x="5328" y="12547"/>
                      <a:pt x="5134" y="12369"/>
                      <a:pt x="5100" y="11921"/>
                    </a:cubicBezTo>
                    <a:cubicBezTo>
                      <a:pt x="5087" y="11742"/>
                      <a:pt x="5004" y="11686"/>
                      <a:pt x="4842" y="11686"/>
                    </a:cubicBezTo>
                    <a:cubicBezTo>
                      <a:pt x="4840" y="11686"/>
                      <a:pt x="4839" y="11686"/>
                      <a:pt x="4837" y="11686"/>
                    </a:cubicBezTo>
                    <a:cubicBezTo>
                      <a:pt x="4657" y="11687"/>
                      <a:pt x="4477" y="11688"/>
                      <a:pt x="4297" y="11688"/>
                    </a:cubicBezTo>
                    <a:cubicBezTo>
                      <a:pt x="4079" y="11688"/>
                      <a:pt x="3860" y="11687"/>
                      <a:pt x="3642" y="11686"/>
                    </a:cubicBezTo>
                    <a:cubicBezTo>
                      <a:pt x="3368" y="11684"/>
                      <a:pt x="3334" y="11652"/>
                      <a:pt x="3333" y="11383"/>
                    </a:cubicBezTo>
                    <a:cubicBezTo>
                      <a:pt x="3330" y="10984"/>
                      <a:pt x="3326" y="10585"/>
                      <a:pt x="3333" y="10188"/>
                    </a:cubicBezTo>
                    <a:cubicBezTo>
                      <a:pt x="3336" y="10000"/>
                      <a:pt x="3259" y="9919"/>
                      <a:pt x="3081" y="9919"/>
                    </a:cubicBezTo>
                    <a:cubicBezTo>
                      <a:pt x="3075" y="9919"/>
                      <a:pt x="3069" y="9919"/>
                      <a:pt x="3064" y="9920"/>
                    </a:cubicBezTo>
                    <a:cubicBezTo>
                      <a:pt x="2942" y="9923"/>
                      <a:pt x="2820" y="9924"/>
                      <a:pt x="2698" y="9924"/>
                    </a:cubicBezTo>
                    <a:cubicBezTo>
                      <a:pt x="2565" y="9924"/>
                      <a:pt x="2432" y="9923"/>
                      <a:pt x="2299" y="9921"/>
                    </a:cubicBezTo>
                    <a:cubicBezTo>
                      <a:pt x="2276" y="9920"/>
                      <a:pt x="2253" y="9920"/>
                      <a:pt x="2230" y="9920"/>
                    </a:cubicBezTo>
                    <a:cubicBezTo>
                      <a:pt x="2007" y="9920"/>
                      <a:pt x="1800" y="9944"/>
                      <a:pt x="1601" y="10101"/>
                    </a:cubicBezTo>
                    <a:cubicBezTo>
                      <a:pt x="1515" y="10169"/>
                      <a:pt x="1411" y="10200"/>
                      <a:pt x="1305" y="10200"/>
                    </a:cubicBezTo>
                    <a:cubicBezTo>
                      <a:pt x="1126" y="10200"/>
                      <a:pt x="941" y="10112"/>
                      <a:pt x="826" y="9969"/>
                    </a:cubicBezTo>
                    <a:cubicBezTo>
                      <a:pt x="651" y="9752"/>
                      <a:pt x="666" y="9370"/>
                      <a:pt x="856" y="9171"/>
                    </a:cubicBezTo>
                    <a:cubicBezTo>
                      <a:pt x="973" y="9050"/>
                      <a:pt x="1143" y="8983"/>
                      <a:pt x="1308" y="8983"/>
                    </a:cubicBezTo>
                    <a:cubicBezTo>
                      <a:pt x="1436" y="8983"/>
                      <a:pt x="1562" y="9023"/>
                      <a:pt x="1659" y="9110"/>
                    </a:cubicBezTo>
                    <a:cubicBezTo>
                      <a:pt x="1822" y="9253"/>
                      <a:pt x="1993" y="9294"/>
                      <a:pt x="2189" y="9294"/>
                    </a:cubicBezTo>
                    <a:cubicBezTo>
                      <a:pt x="2204" y="9294"/>
                      <a:pt x="2219" y="9293"/>
                      <a:pt x="2234" y="9293"/>
                    </a:cubicBezTo>
                    <a:cubicBezTo>
                      <a:pt x="2374" y="9289"/>
                      <a:pt x="2515" y="9287"/>
                      <a:pt x="2655" y="9287"/>
                    </a:cubicBezTo>
                    <a:cubicBezTo>
                      <a:pt x="2796" y="9287"/>
                      <a:pt x="2936" y="9289"/>
                      <a:pt x="3077" y="9292"/>
                    </a:cubicBezTo>
                    <a:cubicBezTo>
                      <a:pt x="3082" y="9292"/>
                      <a:pt x="3086" y="9292"/>
                      <a:pt x="3090" y="9292"/>
                    </a:cubicBezTo>
                    <a:cubicBezTo>
                      <a:pt x="3265" y="9292"/>
                      <a:pt x="3335" y="9210"/>
                      <a:pt x="3333" y="9032"/>
                    </a:cubicBezTo>
                    <a:cubicBezTo>
                      <a:pt x="3328" y="8615"/>
                      <a:pt x="3330" y="8197"/>
                      <a:pt x="3333" y="7778"/>
                    </a:cubicBezTo>
                    <a:cubicBezTo>
                      <a:pt x="3334" y="7530"/>
                      <a:pt x="3371" y="7493"/>
                      <a:pt x="3617" y="7490"/>
                    </a:cubicBezTo>
                    <a:cubicBezTo>
                      <a:pt x="3669" y="7489"/>
                      <a:pt x="3722" y="7489"/>
                      <a:pt x="3774" y="7489"/>
                    </a:cubicBezTo>
                    <a:cubicBezTo>
                      <a:pt x="3917" y="7489"/>
                      <a:pt x="4060" y="7490"/>
                      <a:pt x="4204" y="7490"/>
                    </a:cubicBezTo>
                    <a:cubicBezTo>
                      <a:pt x="4256" y="7490"/>
                      <a:pt x="4309" y="7490"/>
                      <a:pt x="4361" y="7490"/>
                    </a:cubicBezTo>
                    <a:cubicBezTo>
                      <a:pt x="4362" y="7490"/>
                      <a:pt x="4364" y="7490"/>
                      <a:pt x="4365" y="7490"/>
                    </a:cubicBezTo>
                    <a:cubicBezTo>
                      <a:pt x="4496" y="7490"/>
                      <a:pt x="4575" y="7545"/>
                      <a:pt x="4633" y="7668"/>
                    </a:cubicBezTo>
                    <a:cubicBezTo>
                      <a:pt x="4859" y="8146"/>
                      <a:pt x="5240" y="8387"/>
                      <a:pt x="5770" y="8389"/>
                    </a:cubicBezTo>
                    <a:cubicBezTo>
                      <a:pt x="5959" y="8390"/>
                      <a:pt x="6148" y="8391"/>
                      <a:pt x="6338" y="8391"/>
                    </a:cubicBezTo>
                    <a:cubicBezTo>
                      <a:pt x="6527" y="8391"/>
                      <a:pt x="6717" y="8390"/>
                      <a:pt x="6907" y="8388"/>
                    </a:cubicBezTo>
                    <a:cubicBezTo>
                      <a:pt x="7130" y="8386"/>
                      <a:pt x="7170" y="8342"/>
                      <a:pt x="7173" y="8124"/>
                    </a:cubicBezTo>
                    <a:cubicBezTo>
                      <a:pt x="7175" y="7895"/>
                      <a:pt x="7132" y="7847"/>
                      <a:pt x="6901" y="7845"/>
                    </a:cubicBezTo>
                    <a:cubicBezTo>
                      <a:pt x="6803" y="7844"/>
                      <a:pt x="6705" y="7844"/>
                      <a:pt x="6607" y="7844"/>
                    </a:cubicBezTo>
                    <a:cubicBezTo>
                      <a:pt x="6478" y="7844"/>
                      <a:pt x="6349" y="7844"/>
                      <a:pt x="6221" y="7844"/>
                    </a:cubicBezTo>
                    <a:cubicBezTo>
                      <a:pt x="6082" y="7844"/>
                      <a:pt x="5943" y="7844"/>
                      <a:pt x="5804" y="7842"/>
                    </a:cubicBezTo>
                    <a:cubicBezTo>
                      <a:pt x="5356" y="7836"/>
                      <a:pt x="5125" y="7624"/>
                      <a:pt x="5099" y="7179"/>
                    </a:cubicBezTo>
                    <a:cubicBezTo>
                      <a:pt x="5088" y="7000"/>
                      <a:pt x="5006" y="6944"/>
                      <a:pt x="4839" y="6941"/>
                    </a:cubicBezTo>
                    <a:cubicBezTo>
                      <a:pt x="4549" y="6934"/>
                      <a:pt x="4504" y="6893"/>
                      <a:pt x="4512" y="6608"/>
                    </a:cubicBezTo>
                    <a:cubicBezTo>
                      <a:pt x="4518" y="6362"/>
                      <a:pt x="4547" y="6115"/>
                      <a:pt x="4576" y="5870"/>
                    </a:cubicBezTo>
                    <a:cubicBezTo>
                      <a:pt x="4584" y="5796"/>
                      <a:pt x="4625" y="5727"/>
                      <a:pt x="4659" y="5632"/>
                    </a:cubicBezTo>
                    <a:close/>
                    <a:moveTo>
                      <a:pt x="9647" y="12495"/>
                    </a:moveTo>
                    <a:cubicBezTo>
                      <a:pt x="9706" y="12609"/>
                      <a:pt x="9744" y="12652"/>
                      <a:pt x="9749" y="12697"/>
                    </a:cubicBezTo>
                    <a:cubicBezTo>
                      <a:pt x="9780" y="13007"/>
                      <a:pt x="9813" y="13318"/>
                      <a:pt x="9827" y="13630"/>
                    </a:cubicBezTo>
                    <a:cubicBezTo>
                      <a:pt x="9834" y="13799"/>
                      <a:pt x="9738" y="13883"/>
                      <a:pt x="9555" y="13886"/>
                    </a:cubicBezTo>
                    <a:cubicBezTo>
                      <a:pt x="9280" y="13891"/>
                      <a:pt x="9280" y="13900"/>
                      <a:pt x="9252" y="14176"/>
                    </a:cubicBezTo>
                    <a:cubicBezTo>
                      <a:pt x="9213" y="14560"/>
                      <a:pt x="8982" y="14781"/>
                      <a:pt x="8594" y="14783"/>
                    </a:cubicBezTo>
                    <a:cubicBezTo>
                      <a:pt x="8097" y="14786"/>
                      <a:pt x="7600" y="14787"/>
                      <a:pt x="7104" y="14787"/>
                    </a:cubicBezTo>
                    <a:cubicBezTo>
                      <a:pt x="6660" y="14787"/>
                      <a:pt x="6216" y="14786"/>
                      <a:pt x="5772" y="14784"/>
                    </a:cubicBezTo>
                    <a:cubicBezTo>
                      <a:pt x="5336" y="14782"/>
                      <a:pt x="5119" y="14577"/>
                      <a:pt x="5100" y="14142"/>
                    </a:cubicBezTo>
                    <a:cubicBezTo>
                      <a:pt x="5092" y="13944"/>
                      <a:pt x="5006" y="13882"/>
                      <a:pt x="4822" y="13881"/>
                    </a:cubicBezTo>
                    <a:cubicBezTo>
                      <a:pt x="4572" y="13880"/>
                      <a:pt x="4521" y="13826"/>
                      <a:pt x="4512" y="13584"/>
                    </a:cubicBezTo>
                    <a:cubicBezTo>
                      <a:pt x="4499" y="13240"/>
                      <a:pt x="4504" y="12896"/>
                      <a:pt x="4658" y="12534"/>
                    </a:cubicBezTo>
                    <a:cubicBezTo>
                      <a:pt x="4722" y="12597"/>
                      <a:pt x="4768" y="12637"/>
                      <a:pt x="4807" y="12683"/>
                    </a:cubicBezTo>
                    <a:cubicBezTo>
                      <a:pt x="5032" y="12947"/>
                      <a:pt x="5319" y="13091"/>
                      <a:pt x="5663" y="13093"/>
                    </a:cubicBezTo>
                    <a:cubicBezTo>
                      <a:pt x="6108" y="13095"/>
                      <a:pt x="6552" y="13096"/>
                      <a:pt x="6997" y="13096"/>
                    </a:cubicBezTo>
                    <a:cubicBezTo>
                      <a:pt x="7558" y="13096"/>
                      <a:pt x="8120" y="13095"/>
                      <a:pt x="8681" y="13094"/>
                    </a:cubicBezTo>
                    <a:cubicBezTo>
                      <a:pt x="8983" y="13094"/>
                      <a:pt x="9242" y="12979"/>
                      <a:pt x="9450" y="12761"/>
                    </a:cubicBezTo>
                    <a:cubicBezTo>
                      <a:pt x="9516" y="12691"/>
                      <a:pt x="9565" y="12606"/>
                      <a:pt x="9647" y="12495"/>
                    </a:cubicBezTo>
                    <a:close/>
                    <a:moveTo>
                      <a:pt x="2784" y="0"/>
                    </a:moveTo>
                    <a:cubicBezTo>
                      <a:pt x="2784" y="511"/>
                      <a:pt x="2791" y="1020"/>
                      <a:pt x="2779" y="1530"/>
                    </a:cubicBezTo>
                    <a:cubicBezTo>
                      <a:pt x="2777" y="1617"/>
                      <a:pt x="2712" y="1771"/>
                      <a:pt x="2660" y="1778"/>
                    </a:cubicBezTo>
                    <a:cubicBezTo>
                      <a:pt x="2549" y="1795"/>
                      <a:pt x="2437" y="1813"/>
                      <a:pt x="2325" y="1813"/>
                    </a:cubicBezTo>
                    <a:cubicBezTo>
                      <a:pt x="2193" y="1813"/>
                      <a:pt x="2063" y="1787"/>
                      <a:pt x="1939" y="1703"/>
                    </a:cubicBezTo>
                    <a:cubicBezTo>
                      <a:pt x="1745" y="1569"/>
                      <a:pt x="1541" y="1506"/>
                      <a:pt x="1332" y="1506"/>
                    </a:cubicBezTo>
                    <a:cubicBezTo>
                      <a:pt x="1183" y="1506"/>
                      <a:pt x="1030" y="1538"/>
                      <a:pt x="876" y="1601"/>
                    </a:cubicBezTo>
                    <a:cubicBezTo>
                      <a:pt x="192" y="1879"/>
                      <a:pt x="1" y="2563"/>
                      <a:pt x="248" y="3140"/>
                    </a:cubicBezTo>
                    <a:cubicBezTo>
                      <a:pt x="427" y="3558"/>
                      <a:pt x="880" y="3814"/>
                      <a:pt x="1319" y="3814"/>
                    </a:cubicBezTo>
                    <a:cubicBezTo>
                      <a:pt x="1496" y="3814"/>
                      <a:pt x="1671" y="3773"/>
                      <a:pt x="1825" y="3683"/>
                    </a:cubicBezTo>
                    <a:cubicBezTo>
                      <a:pt x="2023" y="3567"/>
                      <a:pt x="2220" y="3526"/>
                      <a:pt x="2435" y="3526"/>
                    </a:cubicBezTo>
                    <a:cubicBezTo>
                      <a:pt x="2455" y="3526"/>
                      <a:pt x="2476" y="3526"/>
                      <a:pt x="2497" y="3527"/>
                    </a:cubicBezTo>
                    <a:cubicBezTo>
                      <a:pt x="2744" y="3536"/>
                      <a:pt x="2781" y="3567"/>
                      <a:pt x="2783" y="3815"/>
                    </a:cubicBezTo>
                    <a:cubicBezTo>
                      <a:pt x="2786" y="4206"/>
                      <a:pt x="2783" y="4598"/>
                      <a:pt x="2785" y="4990"/>
                    </a:cubicBezTo>
                    <a:cubicBezTo>
                      <a:pt x="2787" y="5259"/>
                      <a:pt x="2820" y="5290"/>
                      <a:pt x="3096" y="5292"/>
                    </a:cubicBezTo>
                    <a:cubicBezTo>
                      <a:pt x="3376" y="5295"/>
                      <a:pt x="3657" y="5294"/>
                      <a:pt x="3939" y="5295"/>
                    </a:cubicBezTo>
                    <a:cubicBezTo>
                      <a:pt x="4074" y="5295"/>
                      <a:pt x="4139" y="5337"/>
                      <a:pt x="4114" y="5497"/>
                    </a:cubicBezTo>
                    <a:cubicBezTo>
                      <a:pt x="4052" y="5895"/>
                      <a:pt x="4001" y="6296"/>
                      <a:pt x="3965" y="6697"/>
                    </a:cubicBezTo>
                    <a:cubicBezTo>
                      <a:pt x="3949" y="6866"/>
                      <a:pt x="3887" y="6942"/>
                      <a:pt x="3725" y="6942"/>
                    </a:cubicBezTo>
                    <a:cubicBezTo>
                      <a:pt x="3721" y="6942"/>
                      <a:pt x="3716" y="6942"/>
                      <a:pt x="3712" y="6942"/>
                    </a:cubicBezTo>
                    <a:cubicBezTo>
                      <a:pt x="3638" y="6941"/>
                      <a:pt x="3563" y="6941"/>
                      <a:pt x="3489" y="6941"/>
                    </a:cubicBezTo>
                    <a:cubicBezTo>
                      <a:pt x="3361" y="6941"/>
                      <a:pt x="3233" y="6942"/>
                      <a:pt x="3105" y="6943"/>
                    </a:cubicBezTo>
                    <a:cubicBezTo>
                      <a:pt x="2816" y="6945"/>
                      <a:pt x="2787" y="6973"/>
                      <a:pt x="2785" y="7256"/>
                    </a:cubicBezTo>
                    <a:cubicBezTo>
                      <a:pt x="2783" y="7653"/>
                      <a:pt x="2781" y="8052"/>
                      <a:pt x="2785" y="8451"/>
                    </a:cubicBezTo>
                    <a:cubicBezTo>
                      <a:pt x="2787" y="8633"/>
                      <a:pt x="2709" y="8710"/>
                      <a:pt x="2526" y="8710"/>
                    </a:cubicBezTo>
                    <a:cubicBezTo>
                      <a:pt x="2276" y="8710"/>
                      <a:pt x="2043" y="8693"/>
                      <a:pt x="1811" y="8562"/>
                    </a:cubicBezTo>
                    <a:cubicBezTo>
                      <a:pt x="1655" y="8474"/>
                      <a:pt x="1486" y="8433"/>
                      <a:pt x="1315" y="8433"/>
                    </a:cubicBezTo>
                    <a:cubicBezTo>
                      <a:pt x="969" y="8433"/>
                      <a:pt x="619" y="8605"/>
                      <a:pt x="373" y="8909"/>
                    </a:cubicBezTo>
                    <a:cubicBezTo>
                      <a:pt x="80" y="9270"/>
                      <a:pt x="78" y="9899"/>
                      <a:pt x="370" y="10263"/>
                    </a:cubicBezTo>
                    <a:cubicBezTo>
                      <a:pt x="618" y="10572"/>
                      <a:pt x="964" y="10746"/>
                      <a:pt x="1309" y="10746"/>
                    </a:cubicBezTo>
                    <a:cubicBezTo>
                      <a:pt x="1478" y="10746"/>
                      <a:pt x="1647" y="10705"/>
                      <a:pt x="1804" y="10617"/>
                    </a:cubicBezTo>
                    <a:cubicBezTo>
                      <a:pt x="2036" y="10488"/>
                      <a:pt x="2267" y="10466"/>
                      <a:pt x="2519" y="10465"/>
                    </a:cubicBezTo>
                    <a:cubicBezTo>
                      <a:pt x="2711" y="10465"/>
                      <a:pt x="2789" y="10546"/>
                      <a:pt x="2786" y="10736"/>
                    </a:cubicBezTo>
                    <a:cubicBezTo>
                      <a:pt x="2780" y="11121"/>
                      <a:pt x="2784" y="11508"/>
                      <a:pt x="2785" y="11893"/>
                    </a:cubicBezTo>
                    <a:cubicBezTo>
                      <a:pt x="2786" y="12206"/>
                      <a:pt x="2810" y="12231"/>
                      <a:pt x="3116" y="12232"/>
                    </a:cubicBezTo>
                    <a:cubicBezTo>
                      <a:pt x="3390" y="12234"/>
                      <a:pt x="3666" y="12233"/>
                      <a:pt x="3940" y="12235"/>
                    </a:cubicBezTo>
                    <a:cubicBezTo>
                      <a:pt x="4049" y="12235"/>
                      <a:pt x="4151" y="12258"/>
                      <a:pt x="4104" y="12403"/>
                    </a:cubicBezTo>
                    <a:cubicBezTo>
                      <a:pt x="3967" y="12827"/>
                      <a:pt x="3945" y="13262"/>
                      <a:pt x="3963" y="13702"/>
                    </a:cubicBezTo>
                    <a:cubicBezTo>
                      <a:pt x="3969" y="13840"/>
                      <a:pt x="3899" y="13884"/>
                      <a:pt x="3776" y="13884"/>
                    </a:cubicBezTo>
                    <a:cubicBezTo>
                      <a:pt x="3775" y="13884"/>
                      <a:pt x="3773" y="13884"/>
                      <a:pt x="3772" y="13884"/>
                    </a:cubicBezTo>
                    <a:cubicBezTo>
                      <a:pt x="3680" y="13883"/>
                      <a:pt x="3589" y="13883"/>
                      <a:pt x="3498" y="13883"/>
                    </a:cubicBezTo>
                    <a:cubicBezTo>
                      <a:pt x="3373" y="13883"/>
                      <a:pt x="3249" y="13884"/>
                      <a:pt x="3124" y="13884"/>
                    </a:cubicBezTo>
                    <a:cubicBezTo>
                      <a:pt x="2810" y="13886"/>
                      <a:pt x="2786" y="13908"/>
                      <a:pt x="2785" y="14216"/>
                    </a:cubicBezTo>
                    <a:cubicBezTo>
                      <a:pt x="2783" y="14621"/>
                      <a:pt x="2791" y="15026"/>
                      <a:pt x="2778" y="15431"/>
                    </a:cubicBezTo>
                    <a:cubicBezTo>
                      <a:pt x="2776" y="15512"/>
                      <a:pt x="2710" y="15654"/>
                      <a:pt x="2659" y="15661"/>
                    </a:cubicBezTo>
                    <a:cubicBezTo>
                      <a:pt x="2548" y="15676"/>
                      <a:pt x="2436" y="15693"/>
                      <a:pt x="2326" y="15693"/>
                    </a:cubicBezTo>
                    <a:cubicBezTo>
                      <a:pt x="2193" y="15693"/>
                      <a:pt x="2063" y="15668"/>
                      <a:pt x="1939" y="15584"/>
                    </a:cubicBezTo>
                    <a:cubicBezTo>
                      <a:pt x="1745" y="15450"/>
                      <a:pt x="1542" y="15386"/>
                      <a:pt x="1333" y="15386"/>
                    </a:cubicBezTo>
                    <a:cubicBezTo>
                      <a:pt x="1183" y="15386"/>
                      <a:pt x="1030" y="15419"/>
                      <a:pt x="875" y="15483"/>
                    </a:cubicBezTo>
                    <a:cubicBezTo>
                      <a:pt x="189" y="15762"/>
                      <a:pt x="1" y="16446"/>
                      <a:pt x="248" y="17021"/>
                    </a:cubicBezTo>
                    <a:cubicBezTo>
                      <a:pt x="428" y="17439"/>
                      <a:pt x="881" y="17696"/>
                      <a:pt x="1319" y="17696"/>
                    </a:cubicBezTo>
                    <a:cubicBezTo>
                      <a:pt x="1497" y="17696"/>
                      <a:pt x="1672" y="17654"/>
                      <a:pt x="1826" y="17563"/>
                    </a:cubicBezTo>
                    <a:cubicBezTo>
                      <a:pt x="2022" y="17448"/>
                      <a:pt x="2217" y="17407"/>
                      <a:pt x="2429" y="17407"/>
                    </a:cubicBezTo>
                    <a:cubicBezTo>
                      <a:pt x="2452" y="17407"/>
                      <a:pt x="2475" y="17408"/>
                      <a:pt x="2498" y="17409"/>
                    </a:cubicBezTo>
                    <a:cubicBezTo>
                      <a:pt x="2744" y="17418"/>
                      <a:pt x="2781" y="17449"/>
                      <a:pt x="2783" y="17696"/>
                    </a:cubicBezTo>
                    <a:cubicBezTo>
                      <a:pt x="2786" y="18062"/>
                      <a:pt x="2784" y="18428"/>
                      <a:pt x="2785" y="18794"/>
                    </a:cubicBezTo>
                    <a:cubicBezTo>
                      <a:pt x="2785" y="19160"/>
                      <a:pt x="2799" y="19173"/>
                      <a:pt x="3154" y="19174"/>
                    </a:cubicBezTo>
                    <a:cubicBezTo>
                      <a:pt x="3380" y="19175"/>
                      <a:pt x="3605" y="19176"/>
                      <a:pt x="3830" y="19176"/>
                    </a:cubicBezTo>
                    <a:cubicBezTo>
                      <a:pt x="3997" y="19176"/>
                      <a:pt x="4164" y="19175"/>
                      <a:pt x="4331" y="19173"/>
                    </a:cubicBezTo>
                    <a:cubicBezTo>
                      <a:pt x="4334" y="19173"/>
                      <a:pt x="4337" y="19173"/>
                      <a:pt x="4339" y="19173"/>
                    </a:cubicBezTo>
                    <a:cubicBezTo>
                      <a:pt x="4490" y="19173"/>
                      <a:pt x="4589" y="19231"/>
                      <a:pt x="4653" y="19375"/>
                    </a:cubicBezTo>
                    <a:cubicBezTo>
                      <a:pt x="4761" y="19620"/>
                      <a:pt x="4927" y="19823"/>
                      <a:pt x="5180" y="19929"/>
                    </a:cubicBezTo>
                    <a:cubicBezTo>
                      <a:pt x="5330" y="19993"/>
                      <a:pt x="5491" y="20028"/>
                      <a:pt x="5646" y="20077"/>
                    </a:cubicBezTo>
                    <a:lnTo>
                      <a:pt x="6274" y="20077"/>
                    </a:lnTo>
                    <a:cubicBezTo>
                      <a:pt x="6274" y="19979"/>
                      <a:pt x="6274" y="19881"/>
                      <a:pt x="6272" y="19783"/>
                    </a:cubicBezTo>
                    <a:cubicBezTo>
                      <a:pt x="6268" y="19525"/>
                      <a:pt x="6237" y="19496"/>
                      <a:pt x="5972" y="19491"/>
                    </a:cubicBezTo>
                    <a:cubicBezTo>
                      <a:pt x="5954" y="19491"/>
                      <a:pt x="5936" y="19491"/>
                      <a:pt x="5919" y="19491"/>
                    </a:cubicBezTo>
                    <a:cubicBezTo>
                      <a:pt x="5887" y="19491"/>
                      <a:pt x="5855" y="19491"/>
                      <a:pt x="5824" y="19491"/>
                    </a:cubicBezTo>
                    <a:cubicBezTo>
                      <a:pt x="5795" y="19491"/>
                      <a:pt x="5766" y="19491"/>
                      <a:pt x="5737" y="19490"/>
                    </a:cubicBezTo>
                    <a:cubicBezTo>
                      <a:pt x="5332" y="19482"/>
                      <a:pt x="5119" y="19287"/>
                      <a:pt x="5099" y="18881"/>
                    </a:cubicBezTo>
                    <a:cubicBezTo>
                      <a:pt x="5091" y="18700"/>
                      <a:pt x="5020" y="18627"/>
                      <a:pt x="4844" y="18627"/>
                    </a:cubicBezTo>
                    <a:cubicBezTo>
                      <a:pt x="4841" y="18627"/>
                      <a:pt x="4839" y="18627"/>
                      <a:pt x="4836" y="18627"/>
                    </a:cubicBezTo>
                    <a:cubicBezTo>
                      <a:pt x="4658" y="18629"/>
                      <a:pt x="4480" y="18630"/>
                      <a:pt x="4301" y="18630"/>
                    </a:cubicBezTo>
                    <a:cubicBezTo>
                      <a:pt x="4075" y="18630"/>
                      <a:pt x="3848" y="18629"/>
                      <a:pt x="3621" y="18627"/>
                    </a:cubicBezTo>
                    <a:cubicBezTo>
                      <a:pt x="3372" y="18625"/>
                      <a:pt x="3334" y="18588"/>
                      <a:pt x="3333" y="18342"/>
                    </a:cubicBezTo>
                    <a:cubicBezTo>
                      <a:pt x="3330" y="17937"/>
                      <a:pt x="3325" y="17532"/>
                      <a:pt x="3333" y="17127"/>
                    </a:cubicBezTo>
                    <a:cubicBezTo>
                      <a:pt x="3336" y="16940"/>
                      <a:pt x="3258" y="16861"/>
                      <a:pt x="3080" y="16861"/>
                    </a:cubicBezTo>
                    <a:cubicBezTo>
                      <a:pt x="3074" y="16861"/>
                      <a:pt x="3069" y="16861"/>
                      <a:pt x="3063" y="16861"/>
                    </a:cubicBezTo>
                    <a:cubicBezTo>
                      <a:pt x="2940" y="16865"/>
                      <a:pt x="2816" y="16867"/>
                      <a:pt x="2693" y="16867"/>
                    </a:cubicBezTo>
                    <a:cubicBezTo>
                      <a:pt x="2561" y="16867"/>
                      <a:pt x="2430" y="16865"/>
                      <a:pt x="2298" y="16860"/>
                    </a:cubicBezTo>
                    <a:cubicBezTo>
                      <a:pt x="2279" y="16860"/>
                      <a:pt x="2260" y="16860"/>
                      <a:pt x="2242" y="16860"/>
                    </a:cubicBezTo>
                    <a:cubicBezTo>
                      <a:pt x="2026" y="16860"/>
                      <a:pt x="1833" y="16901"/>
                      <a:pt x="1636" y="17032"/>
                    </a:cubicBezTo>
                    <a:cubicBezTo>
                      <a:pt x="1523" y="17107"/>
                      <a:pt x="1402" y="17141"/>
                      <a:pt x="1286" y="17141"/>
                    </a:cubicBezTo>
                    <a:cubicBezTo>
                      <a:pt x="994" y="17141"/>
                      <a:pt x="734" y="16926"/>
                      <a:pt x="710" y="16607"/>
                    </a:cubicBezTo>
                    <a:cubicBezTo>
                      <a:pt x="691" y="16361"/>
                      <a:pt x="759" y="16146"/>
                      <a:pt x="990" y="16026"/>
                    </a:cubicBezTo>
                    <a:cubicBezTo>
                      <a:pt x="1097" y="15970"/>
                      <a:pt x="1206" y="15940"/>
                      <a:pt x="1314" y="15940"/>
                    </a:cubicBezTo>
                    <a:cubicBezTo>
                      <a:pt x="1440" y="15940"/>
                      <a:pt x="1564" y="15981"/>
                      <a:pt x="1674" y="16070"/>
                    </a:cubicBezTo>
                    <a:cubicBezTo>
                      <a:pt x="1829" y="16193"/>
                      <a:pt x="1988" y="16234"/>
                      <a:pt x="2172" y="16234"/>
                    </a:cubicBezTo>
                    <a:cubicBezTo>
                      <a:pt x="2181" y="16234"/>
                      <a:pt x="2190" y="16234"/>
                      <a:pt x="2199" y="16234"/>
                    </a:cubicBezTo>
                    <a:cubicBezTo>
                      <a:pt x="2301" y="16231"/>
                      <a:pt x="2403" y="16231"/>
                      <a:pt x="2505" y="16231"/>
                    </a:cubicBezTo>
                    <a:cubicBezTo>
                      <a:pt x="2628" y="16231"/>
                      <a:pt x="2752" y="16232"/>
                      <a:pt x="2876" y="16232"/>
                    </a:cubicBezTo>
                    <a:cubicBezTo>
                      <a:pt x="2932" y="16232"/>
                      <a:pt x="2987" y="16231"/>
                      <a:pt x="3042" y="16231"/>
                    </a:cubicBezTo>
                    <a:cubicBezTo>
                      <a:pt x="3293" y="16229"/>
                      <a:pt x="3328" y="16196"/>
                      <a:pt x="3330" y="15948"/>
                    </a:cubicBezTo>
                    <a:cubicBezTo>
                      <a:pt x="3333" y="15550"/>
                      <a:pt x="3330" y="15151"/>
                      <a:pt x="3333" y="14753"/>
                    </a:cubicBezTo>
                    <a:cubicBezTo>
                      <a:pt x="3334" y="14506"/>
                      <a:pt x="3371" y="14471"/>
                      <a:pt x="3619" y="14467"/>
                    </a:cubicBezTo>
                    <a:cubicBezTo>
                      <a:pt x="3671" y="14467"/>
                      <a:pt x="3724" y="14467"/>
                      <a:pt x="3776" y="14467"/>
                    </a:cubicBezTo>
                    <a:cubicBezTo>
                      <a:pt x="3901" y="14467"/>
                      <a:pt x="4026" y="14468"/>
                      <a:pt x="4150" y="14468"/>
                    </a:cubicBezTo>
                    <a:cubicBezTo>
                      <a:pt x="4215" y="14468"/>
                      <a:pt x="4280" y="14468"/>
                      <a:pt x="4345" y="14466"/>
                    </a:cubicBezTo>
                    <a:cubicBezTo>
                      <a:pt x="4348" y="14466"/>
                      <a:pt x="4352" y="14466"/>
                      <a:pt x="4356" y="14466"/>
                    </a:cubicBezTo>
                    <a:cubicBezTo>
                      <a:pt x="4496" y="14466"/>
                      <a:pt x="4584" y="14523"/>
                      <a:pt x="4652" y="14656"/>
                    </a:cubicBezTo>
                    <a:cubicBezTo>
                      <a:pt x="4872" y="15080"/>
                      <a:pt x="5210" y="15331"/>
                      <a:pt x="5707" y="15331"/>
                    </a:cubicBezTo>
                    <a:cubicBezTo>
                      <a:pt x="5709" y="15331"/>
                      <a:pt x="5711" y="15331"/>
                      <a:pt x="5713" y="15331"/>
                    </a:cubicBezTo>
                    <a:cubicBezTo>
                      <a:pt x="6073" y="15330"/>
                      <a:pt x="6433" y="15330"/>
                      <a:pt x="6792" y="15330"/>
                    </a:cubicBezTo>
                    <a:cubicBezTo>
                      <a:pt x="7185" y="15330"/>
                      <a:pt x="7579" y="15330"/>
                      <a:pt x="7972" y="15330"/>
                    </a:cubicBezTo>
                    <a:cubicBezTo>
                      <a:pt x="8193" y="15330"/>
                      <a:pt x="8413" y="15330"/>
                      <a:pt x="8634" y="15330"/>
                    </a:cubicBezTo>
                    <a:cubicBezTo>
                      <a:pt x="9104" y="15330"/>
                      <a:pt x="9449" y="15114"/>
                      <a:pt x="9661" y="14701"/>
                    </a:cubicBezTo>
                    <a:cubicBezTo>
                      <a:pt x="9743" y="14543"/>
                      <a:pt x="9844" y="14464"/>
                      <a:pt x="10015" y="14464"/>
                    </a:cubicBezTo>
                    <a:cubicBezTo>
                      <a:pt x="10024" y="14464"/>
                      <a:pt x="10034" y="14464"/>
                      <a:pt x="10044" y="14464"/>
                    </a:cubicBezTo>
                    <a:cubicBezTo>
                      <a:pt x="10124" y="14468"/>
                      <a:pt x="10205" y="14469"/>
                      <a:pt x="10286" y="14469"/>
                    </a:cubicBezTo>
                    <a:cubicBezTo>
                      <a:pt x="10402" y="14469"/>
                      <a:pt x="10518" y="14467"/>
                      <a:pt x="10634" y="14467"/>
                    </a:cubicBezTo>
                    <a:cubicBezTo>
                      <a:pt x="10666" y="14467"/>
                      <a:pt x="10698" y="14467"/>
                      <a:pt x="10730" y="14467"/>
                    </a:cubicBezTo>
                    <a:cubicBezTo>
                      <a:pt x="10979" y="14471"/>
                      <a:pt x="11016" y="14506"/>
                      <a:pt x="11019" y="14751"/>
                    </a:cubicBezTo>
                    <a:cubicBezTo>
                      <a:pt x="11022" y="15150"/>
                      <a:pt x="11019" y="15549"/>
                      <a:pt x="11022" y="15947"/>
                    </a:cubicBezTo>
                    <a:cubicBezTo>
                      <a:pt x="11023" y="16195"/>
                      <a:pt x="11058" y="16228"/>
                      <a:pt x="11308" y="16231"/>
                    </a:cubicBezTo>
                    <a:cubicBezTo>
                      <a:pt x="11356" y="16231"/>
                      <a:pt x="11404" y="16232"/>
                      <a:pt x="11452" y="16232"/>
                    </a:cubicBezTo>
                    <a:cubicBezTo>
                      <a:pt x="11572" y="16232"/>
                      <a:pt x="11692" y="16230"/>
                      <a:pt x="11812" y="16230"/>
                    </a:cubicBezTo>
                    <a:cubicBezTo>
                      <a:pt x="11893" y="16230"/>
                      <a:pt x="11973" y="16231"/>
                      <a:pt x="12053" y="16233"/>
                    </a:cubicBezTo>
                    <a:cubicBezTo>
                      <a:pt x="12077" y="16234"/>
                      <a:pt x="12100" y="16234"/>
                      <a:pt x="12124" y="16234"/>
                    </a:cubicBezTo>
                    <a:cubicBezTo>
                      <a:pt x="12341" y="16234"/>
                      <a:pt x="12538" y="16199"/>
                      <a:pt x="12728" y="16047"/>
                    </a:cubicBezTo>
                    <a:cubicBezTo>
                      <a:pt x="12823" y="15971"/>
                      <a:pt x="12940" y="15937"/>
                      <a:pt x="13057" y="15937"/>
                    </a:cubicBezTo>
                    <a:cubicBezTo>
                      <a:pt x="13237" y="15937"/>
                      <a:pt x="13419" y="16018"/>
                      <a:pt x="13525" y="16153"/>
                    </a:cubicBezTo>
                    <a:cubicBezTo>
                      <a:pt x="13709" y="16391"/>
                      <a:pt x="13700" y="16742"/>
                      <a:pt x="13502" y="16945"/>
                    </a:cubicBezTo>
                    <a:cubicBezTo>
                      <a:pt x="13379" y="17072"/>
                      <a:pt x="13225" y="17134"/>
                      <a:pt x="13065" y="17134"/>
                    </a:cubicBezTo>
                    <a:cubicBezTo>
                      <a:pt x="12935" y="17134"/>
                      <a:pt x="12802" y="17093"/>
                      <a:pt x="12680" y="17014"/>
                    </a:cubicBezTo>
                    <a:cubicBezTo>
                      <a:pt x="12556" y="16935"/>
                      <a:pt x="12398" y="16880"/>
                      <a:pt x="12253" y="16869"/>
                    </a:cubicBezTo>
                    <a:cubicBezTo>
                      <a:pt x="12124" y="16860"/>
                      <a:pt x="11994" y="16857"/>
                      <a:pt x="11865" y="16857"/>
                    </a:cubicBezTo>
                    <a:cubicBezTo>
                      <a:pt x="11687" y="16857"/>
                      <a:pt x="11509" y="16862"/>
                      <a:pt x="11332" y="16863"/>
                    </a:cubicBezTo>
                    <a:cubicBezTo>
                      <a:pt x="11051" y="16865"/>
                      <a:pt x="11022" y="16893"/>
                      <a:pt x="11021" y="17183"/>
                    </a:cubicBezTo>
                    <a:cubicBezTo>
                      <a:pt x="11020" y="17568"/>
                      <a:pt x="11022" y="17954"/>
                      <a:pt x="11020" y="18339"/>
                    </a:cubicBezTo>
                    <a:cubicBezTo>
                      <a:pt x="11018" y="18588"/>
                      <a:pt x="10980" y="18625"/>
                      <a:pt x="10734" y="18627"/>
                    </a:cubicBezTo>
                    <a:cubicBezTo>
                      <a:pt x="10507" y="18629"/>
                      <a:pt x="10280" y="18630"/>
                      <a:pt x="10053" y="18630"/>
                    </a:cubicBezTo>
                    <a:cubicBezTo>
                      <a:pt x="9875" y="18630"/>
                      <a:pt x="9696" y="18629"/>
                      <a:pt x="9518" y="18627"/>
                    </a:cubicBezTo>
                    <a:cubicBezTo>
                      <a:pt x="9515" y="18627"/>
                      <a:pt x="9513" y="18627"/>
                      <a:pt x="9510" y="18627"/>
                    </a:cubicBezTo>
                    <a:cubicBezTo>
                      <a:pt x="9338" y="18627"/>
                      <a:pt x="9263" y="18696"/>
                      <a:pt x="9251" y="18878"/>
                    </a:cubicBezTo>
                    <a:cubicBezTo>
                      <a:pt x="9222" y="19302"/>
                      <a:pt x="9018" y="19487"/>
                      <a:pt x="8596" y="19490"/>
                    </a:cubicBezTo>
                    <a:cubicBezTo>
                      <a:pt x="8039" y="19494"/>
                      <a:pt x="8083" y="19460"/>
                      <a:pt x="8079" y="20018"/>
                    </a:cubicBezTo>
                    <a:cubicBezTo>
                      <a:pt x="8078" y="20038"/>
                      <a:pt x="8078" y="20057"/>
                      <a:pt x="8078" y="20077"/>
                    </a:cubicBezTo>
                    <a:lnTo>
                      <a:pt x="8666" y="20077"/>
                    </a:lnTo>
                    <a:cubicBezTo>
                      <a:pt x="8730" y="20061"/>
                      <a:pt x="8793" y="20044"/>
                      <a:pt x="8855" y="20029"/>
                    </a:cubicBezTo>
                    <a:cubicBezTo>
                      <a:pt x="9237" y="19948"/>
                      <a:pt x="9529" y="19746"/>
                      <a:pt x="9689" y="19385"/>
                    </a:cubicBezTo>
                    <a:cubicBezTo>
                      <a:pt x="9757" y="19231"/>
                      <a:pt x="9856" y="19173"/>
                      <a:pt x="10015" y="19173"/>
                    </a:cubicBezTo>
                    <a:cubicBezTo>
                      <a:pt x="10017" y="19173"/>
                      <a:pt x="10020" y="19173"/>
                      <a:pt x="10023" y="19173"/>
                    </a:cubicBezTo>
                    <a:cubicBezTo>
                      <a:pt x="10189" y="19175"/>
                      <a:pt x="10356" y="19176"/>
                      <a:pt x="10522" y="19176"/>
                    </a:cubicBezTo>
                    <a:cubicBezTo>
                      <a:pt x="10767" y="19176"/>
                      <a:pt x="11012" y="19174"/>
                      <a:pt x="11258" y="19173"/>
                    </a:cubicBezTo>
                    <a:cubicBezTo>
                      <a:pt x="11533" y="19172"/>
                      <a:pt x="11564" y="19141"/>
                      <a:pt x="11566" y="18871"/>
                    </a:cubicBezTo>
                    <a:cubicBezTo>
                      <a:pt x="11568" y="18466"/>
                      <a:pt x="11561" y="18061"/>
                      <a:pt x="11574" y="17656"/>
                    </a:cubicBezTo>
                    <a:cubicBezTo>
                      <a:pt x="11576" y="17577"/>
                      <a:pt x="11647" y="17440"/>
                      <a:pt x="11701" y="17432"/>
                    </a:cubicBezTo>
                    <a:cubicBezTo>
                      <a:pt x="11812" y="17418"/>
                      <a:pt x="11925" y="17400"/>
                      <a:pt x="12037" y="17400"/>
                    </a:cubicBezTo>
                    <a:cubicBezTo>
                      <a:pt x="12170" y="17400"/>
                      <a:pt x="12300" y="17425"/>
                      <a:pt x="12422" y="17509"/>
                    </a:cubicBezTo>
                    <a:cubicBezTo>
                      <a:pt x="12606" y="17636"/>
                      <a:pt x="12809" y="17685"/>
                      <a:pt x="13026" y="17685"/>
                    </a:cubicBezTo>
                    <a:cubicBezTo>
                      <a:pt x="13048" y="17685"/>
                      <a:pt x="13069" y="17685"/>
                      <a:pt x="13091" y="17684"/>
                    </a:cubicBezTo>
                    <a:cubicBezTo>
                      <a:pt x="13568" y="17664"/>
                      <a:pt x="13989" y="17369"/>
                      <a:pt x="14146" y="16936"/>
                    </a:cubicBezTo>
                    <a:cubicBezTo>
                      <a:pt x="14311" y="16483"/>
                      <a:pt x="14181" y="16000"/>
                      <a:pt x="13808" y="15676"/>
                    </a:cubicBezTo>
                    <a:cubicBezTo>
                      <a:pt x="13593" y="15490"/>
                      <a:pt x="13322" y="15389"/>
                      <a:pt x="13050" y="15389"/>
                    </a:cubicBezTo>
                    <a:cubicBezTo>
                      <a:pt x="12866" y="15389"/>
                      <a:pt x="12681" y="15436"/>
                      <a:pt x="12515" y="15534"/>
                    </a:cubicBezTo>
                    <a:cubicBezTo>
                      <a:pt x="12322" y="15648"/>
                      <a:pt x="12128" y="15688"/>
                      <a:pt x="11919" y="15688"/>
                    </a:cubicBezTo>
                    <a:cubicBezTo>
                      <a:pt x="11894" y="15688"/>
                      <a:pt x="11869" y="15688"/>
                      <a:pt x="11843" y="15687"/>
                    </a:cubicBezTo>
                    <a:cubicBezTo>
                      <a:pt x="11609" y="15675"/>
                      <a:pt x="11570" y="15642"/>
                      <a:pt x="11568" y="15407"/>
                    </a:cubicBezTo>
                    <a:cubicBezTo>
                      <a:pt x="11565" y="14983"/>
                      <a:pt x="11564" y="14558"/>
                      <a:pt x="11567" y="14134"/>
                    </a:cubicBezTo>
                    <a:cubicBezTo>
                      <a:pt x="11568" y="13965"/>
                      <a:pt x="11500" y="13884"/>
                      <a:pt x="11331" y="13884"/>
                    </a:cubicBezTo>
                    <a:cubicBezTo>
                      <a:pt x="11328" y="13884"/>
                      <a:pt x="11325" y="13884"/>
                      <a:pt x="11322" y="13884"/>
                    </a:cubicBezTo>
                    <a:cubicBezTo>
                      <a:pt x="11258" y="13885"/>
                      <a:pt x="11195" y="13886"/>
                      <a:pt x="11132" y="13886"/>
                    </a:cubicBezTo>
                    <a:cubicBezTo>
                      <a:pt x="10967" y="13886"/>
                      <a:pt x="10802" y="13883"/>
                      <a:pt x="10636" y="13883"/>
                    </a:cubicBezTo>
                    <a:cubicBezTo>
                      <a:pt x="10617" y="13883"/>
                      <a:pt x="10597" y="13883"/>
                      <a:pt x="10577" y="13883"/>
                    </a:cubicBezTo>
                    <a:cubicBezTo>
                      <a:pt x="10576" y="13883"/>
                      <a:pt x="10575" y="13883"/>
                      <a:pt x="10574" y="13883"/>
                    </a:cubicBezTo>
                    <a:cubicBezTo>
                      <a:pt x="10429" y="13883"/>
                      <a:pt x="10363" y="13823"/>
                      <a:pt x="10379" y="13668"/>
                    </a:cubicBezTo>
                    <a:cubicBezTo>
                      <a:pt x="10418" y="13260"/>
                      <a:pt x="10375" y="12858"/>
                      <a:pt x="10252" y="12467"/>
                    </a:cubicBezTo>
                    <a:cubicBezTo>
                      <a:pt x="10199" y="12302"/>
                      <a:pt x="10253" y="12233"/>
                      <a:pt x="10421" y="12233"/>
                    </a:cubicBezTo>
                    <a:cubicBezTo>
                      <a:pt x="10526" y="12234"/>
                      <a:pt x="10631" y="12234"/>
                      <a:pt x="10737" y="12234"/>
                    </a:cubicBezTo>
                    <a:cubicBezTo>
                      <a:pt x="10919" y="12234"/>
                      <a:pt x="11101" y="12233"/>
                      <a:pt x="11283" y="12231"/>
                    </a:cubicBezTo>
                    <a:cubicBezTo>
                      <a:pt x="11530" y="12229"/>
                      <a:pt x="11564" y="12194"/>
                      <a:pt x="11566" y="11943"/>
                    </a:cubicBezTo>
                    <a:cubicBezTo>
                      <a:pt x="11569" y="11531"/>
                      <a:pt x="11569" y="11120"/>
                      <a:pt x="11567" y="10708"/>
                    </a:cubicBezTo>
                    <a:cubicBezTo>
                      <a:pt x="11567" y="10547"/>
                      <a:pt x="11636" y="10468"/>
                      <a:pt x="11802" y="10468"/>
                    </a:cubicBezTo>
                    <a:cubicBezTo>
                      <a:pt x="11814" y="10468"/>
                      <a:pt x="11826" y="10468"/>
                      <a:pt x="11838" y="10468"/>
                    </a:cubicBezTo>
                    <a:cubicBezTo>
                      <a:pt x="12086" y="10468"/>
                      <a:pt x="12319" y="10481"/>
                      <a:pt x="12554" y="10617"/>
                    </a:cubicBezTo>
                    <a:cubicBezTo>
                      <a:pt x="12703" y="10705"/>
                      <a:pt x="12872" y="10745"/>
                      <a:pt x="13043" y="10745"/>
                    </a:cubicBezTo>
                    <a:cubicBezTo>
                      <a:pt x="13387" y="10745"/>
                      <a:pt x="13741" y="10581"/>
                      <a:pt x="13967" y="10301"/>
                    </a:cubicBezTo>
                    <a:cubicBezTo>
                      <a:pt x="14299" y="9890"/>
                      <a:pt x="14305" y="9308"/>
                      <a:pt x="13982" y="8905"/>
                    </a:cubicBezTo>
                    <a:cubicBezTo>
                      <a:pt x="13742" y="8603"/>
                      <a:pt x="13389" y="8430"/>
                      <a:pt x="13042" y="8430"/>
                    </a:cubicBezTo>
                    <a:cubicBezTo>
                      <a:pt x="12876" y="8430"/>
                      <a:pt x="12712" y="8469"/>
                      <a:pt x="12562" y="8553"/>
                    </a:cubicBezTo>
                    <a:cubicBezTo>
                      <a:pt x="12355" y="8669"/>
                      <a:pt x="12151" y="8710"/>
                      <a:pt x="11930" y="8710"/>
                    </a:cubicBezTo>
                    <a:cubicBezTo>
                      <a:pt x="11904" y="8710"/>
                      <a:pt x="11878" y="8710"/>
                      <a:pt x="11851" y="8709"/>
                    </a:cubicBezTo>
                    <a:cubicBezTo>
                      <a:pt x="11607" y="8699"/>
                      <a:pt x="11570" y="8667"/>
                      <a:pt x="11568" y="8418"/>
                    </a:cubicBezTo>
                    <a:cubicBezTo>
                      <a:pt x="11565" y="8019"/>
                      <a:pt x="11568" y="7621"/>
                      <a:pt x="11565" y="7223"/>
                    </a:cubicBezTo>
                    <a:cubicBezTo>
                      <a:pt x="11564" y="6984"/>
                      <a:pt x="11527" y="6947"/>
                      <a:pt x="11293" y="6944"/>
                    </a:cubicBezTo>
                    <a:cubicBezTo>
                      <a:pt x="11155" y="6942"/>
                      <a:pt x="11017" y="6941"/>
                      <a:pt x="10880" y="6941"/>
                    </a:cubicBezTo>
                    <a:cubicBezTo>
                      <a:pt x="10782" y="6941"/>
                      <a:pt x="10685" y="6941"/>
                      <a:pt x="10588" y="6942"/>
                    </a:cubicBezTo>
                    <a:cubicBezTo>
                      <a:pt x="10586" y="6942"/>
                      <a:pt x="10585" y="6942"/>
                      <a:pt x="10584" y="6942"/>
                    </a:cubicBezTo>
                    <a:cubicBezTo>
                      <a:pt x="10442" y="6942"/>
                      <a:pt x="10389" y="6890"/>
                      <a:pt x="10378" y="6734"/>
                    </a:cubicBezTo>
                    <a:cubicBezTo>
                      <a:pt x="10350" y="6339"/>
                      <a:pt x="10302" y="5945"/>
                      <a:pt x="10244" y="5553"/>
                    </a:cubicBezTo>
                    <a:cubicBezTo>
                      <a:pt x="10211" y="5339"/>
                      <a:pt x="10225" y="5299"/>
                      <a:pt x="10451" y="5294"/>
                    </a:cubicBezTo>
                    <a:cubicBezTo>
                      <a:pt x="10550" y="5293"/>
                      <a:pt x="10649" y="5293"/>
                      <a:pt x="10748" y="5293"/>
                    </a:cubicBezTo>
                    <a:cubicBezTo>
                      <a:pt x="10856" y="5293"/>
                      <a:pt x="10964" y="5293"/>
                      <a:pt x="11072" y="5293"/>
                    </a:cubicBezTo>
                    <a:cubicBezTo>
                      <a:pt x="11133" y="5293"/>
                      <a:pt x="11194" y="5293"/>
                      <a:pt x="11255" y="5292"/>
                    </a:cubicBezTo>
                    <a:cubicBezTo>
                      <a:pt x="11536" y="5290"/>
                      <a:pt x="11565" y="5261"/>
                      <a:pt x="11566" y="4973"/>
                    </a:cubicBezTo>
                    <a:cubicBezTo>
                      <a:pt x="11568" y="4575"/>
                      <a:pt x="11561" y="4176"/>
                      <a:pt x="11574" y="3777"/>
                    </a:cubicBezTo>
                    <a:cubicBezTo>
                      <a:pt x="11576" y="3698"/>
                      <a:pt x="11645" y="3559"/>
                      <a:pt x="11698" y="3552"/>
                    </a:cubicBezTo>
                    <a:cubicBezTo>
                      <a:pt x="11809" y="3537"/>
                      <a:pt x="11922" y="3519"/>
                      <a:pt x="12034" y="3519"/>
                    </a:cubicBezTo>
                    <a:cubicBezTo>
                      <a:pt x="12167" y="3519"/>
                      <a:pt x="12297" y="3544"/>
                      <a:pt x="12419" y="3627"/>
                    </a:cubicBezTo>
                    <a:cubicBezTo>
                      <a:pt x="12606" y="3754"/>
                      <a:pt x="12810" y="3804"/>
                      <a:pt x="13030" y="3804"/>
                    </a:cubicBezTo>
                    <a:cubicBezTo>
                      <a:pt x="13049" y="3804"/>
                      <a:pt x="13069" y="3804"/>
                      <a:pt x="13088" y="3803"/>
                    </a:cubicBezTo>
                    <a:cubicBezTo>
                      <a:pt x="13573" y="3784"/>
                      <a:pt x="13999" y="3481"/>
                      <a:pt x="14151" y="3040"/>
                    </a:cubicBezTo>
                    <a:cubicBezTo>
                      <a:pt x="14307" y="2590"/>
                      <a:pt x="14177" y="2116"/>
                      <a:pt x="13810" y="1797"/>
                    </a:cubicBezTo>
                    <a:cubicBezTo>
                      <a:pt x="13595" y="1609"/>
                      <a:pt x="13322" y="1507"/>
                      <a:pt x="13050" y="1507"/>
                    </a:cubicBezTo>
                    <a:cubicBezTo>
                      <a:pt x="12866" y="1507"/>
                      <a:pt x="12683" y="1554"/>
                      <a:pt x="12517" y="1651"/>
                    </a:cubicBezTo>
                    <a:cubicBezTo>
                      <a:pt x="12325" y="1765"/>
                      <a:pt x="12132" y="1807"/>
                      <a:pt x="11924" y="1807"/>
                    </a:cubicBezTo>
                    <a:cubicBezTo>
                      <a:pt x="11898" y="1807"/>
                      <a:pt x="11872" y="1806"/>
                      <a:pt x="11845" y="1805"/>
                    </a:cubicBezTo>
                    <a:cubicBezTo>
                      <a:pt x="11610" y="1795"/>
                      <a:pt x="11570" y="1763"/>
                      <a:pt x="11568" y="1529"/>
                    </a:cubicBezTo>
                    <a:cubicBezTo>
                      <a:pt x="11566" y="1020"/>
                      <a:pt x="11568" y="510"/>
                      <a:pt x="11568" y="0"/>
                    </a:cubicBezTo>
                    <a:lnTo>
                      <a:pt x="9254" y="0"/>
                    </a:lnTo>
                    <a:cubicBezTo>
                      <a:pt x="9254" y="79"/>
                      <a:pt x="9257" y="157"/>
                      <a:pt x="9254" y="235"/>
                    </a:cubicBezTo>
                    <a:cubicBezTo>
                      <a:pt x="9238" y="662"/>
                      <a:pt x="9001" y="899"/>
                      <a:pt x="8574" y="903"/>
                    </a:cubicBezTo>
                    <a:cubicBezTo>
                      <a:pt x="8371" y="905"/>
                      <a:pt x="8168" y="905"/>
                      <a:pt x="7966" y="905"/>
                    </a:cubicBezTo>
                    <a:cubicBezTo>
                      <a:pt x="7744" y="905"/>
                      <a:pt x="7522" y="905"/>
                      <a:pt x="7300" y="905"/>
                    </a:cubicBezTo>
                    <a:cubicBezTo>
                      <a:pt x="7176" y="905"/>
                      <a:pt x="7052" y="905"/>
                      <a:pt x="6927" y="905"/>
                    </a:cubicBezTo>
                    <a:cubicBezTo>
                      <a:pt x="6658" y="906"/>
                      <a:pt x="6540" y="1083"/>
                      <a:pt x="6650" y="1331"/>
                    </a:cubicBezTo>
                    <a:cubicBezTo>
                      <a:pt x="6675" y="1386"/>
                      <a:pt x="6769" y="1442"/>
                      <a:pt x="6830" y="1442"/>
                    </a:cubicBezTo>
                    <a:cubicBezTo>
                      <a:pt x="7198" y="1446"/>
                      <a:pt x="7566" y="1453"/>
                      <a:pt x="7933" y="1453"/>
                    </a:cubicBezTo>
                    <a:cubicBezTo>
                      <a:pt x="8219" y="1453"/>
                      <a:pt x="8504" y="1449"/>
                      <a:pt x="8789" y="1437"/>
                    </a:cubicBezTo>
                    <a:cubicBezTo>
                      <a:pt x="9182" y="1421"/>
                      <a:pt x="9478" y="1189"/>
                      <a:pt x="9651" y="839"/>
                    </a:cubicBezTo>
                    <a:cubicBezTo>
                      <a:pt x="9741" y="660"/>
                      <a:pt x="9855" y="582"/>
                      <a:pt x="10037" y="582"/>
                    </a:cubicBezTo>
                    <a:cubicBezTo>
                      <a:pt x="10052" y="582"/>
                      <a:pt x="10067" y="583"/>
                      <a:pt x="10083" y="584"/>
                    </a:cubicBezTo>
                    <a:cubicBezTo>
                      <a:pt x="10154" y="588"/>
                      <a:pt x="10224" y="590"/>
                      <a:pt x="10295" y="590"/>
                    </a:cubicBezTo>
                    <a:cubicBezTo>
                      <a:pt x="10414" y="590"/>
                      <a:pt x="10532" y="586"/>
                      <a:pt x="10651" y="586"/>
                    </a:cubicBezTo>
                    <a:cubicBezTo>
                      <a:pt x="11003" y="587"/>
                      <a:pt x="11020" y="603"/>
                      <a:pt x="11021" y="948"/>
                    </a:cubicBezTo>
                    <a:cubicBezTo>
                      <a:pt x="11022" y="1326"/>
                      <a:pt x="11026" y="1705"/>
                      <a:pt x="11020" y="2084"/>
                    </a:cubicBezTo>
                    <a:cubicBezTo>
                      <a:pt x="11016" y="2269"/>
                      <a:pt x="11088" y="2353"/>
                      <a:pt x="11267" y="2353"/>
                    </a:cubicBezTo>
                    <a:cubicBezTo>
                      <a:pt x="11273" y="2353"/>
                      <a:pt x="11280" y="2352"/>
                      <a:pt x="11287" y="2352"/>
                    </a:cubicBezTo>
                    <a:cubicBezTo>
                      <a:pt x="11399" y="2349"/>
                      <a:pt x="11513" y="2348"/>
                      <a:pt x="11626" y="2348"/>
                    </a:cubicBezTo>
                    <a:cubicBezTo>
                      <a:pt x="11768" y="2348"/>
                      <a:pt x="11910" y="2350"/>
                      <a:pt x="12051" y="2353"/>
                    </a:cubicBezTo>
                    <a:cubicBezTo>
                      <a:pt x="12072" y="2354"/>
                      <a:pt x="12093" y="2354"/>
                      <a:pt x="12113" y="2354"/>
                    </a:cubicBezTo>
                    <a:cubicBezTo>
                      <a:pt x="12333" y="2354"/>
                      <a:pt x="12534" y="2324"/>
                      <a:pt x="12726" y="2169"/>
                    </a:cubicBezTo>
                    <a:cubicBezTo>
                      <a:pt x="12821" y="2092"/>
                      <a:pt x="12939" y="2057"/>
                      <a:pt x="13057" y="2057"/>
                    </a:cubicBezTo>
                    <a:cubicBezTo>
                      <a:pt x="13236" y="2057"/>
                      <a:pt x="13417" y="2137"/>
                      <a:pt x="13523" y="2271"/>
                    </a:cubicBezTo>
                    <a:cubicBezTo>
                      <a:pt x="13709" y="2506"/>
                      <a:pt x="13701" y="2859"/>
                      <a:pt x="13505" y="3062"/>
                    </a:cubicBezTo>
                    <a:cubicBezTo>
                      <a:pt x="13380" y="3192"/>
                      <a:pt x="13219" y="3260"/>
                      <a:pt x="13057" y="3260"/>
                    </a:cubicBezTo>
                    <a:cubicBezTo>
                      <a:pt x="12929" y="3260"/>
                      <a:pt x="12801" y="3217"/>
                      <a:pt x="12689" y="3127"/>
                    </a:cubicBezTo>
                    <a:cubicBezTo>
                      <a:pt x="12555" y="3019"/>
                      <a:pt x="12418" y="2981"/>
                      <a:pt x="12257" y="2981"/>
                    </a:cubicBezTo>
                    <a:cubicBezTo>
                      <a:pt x="12250" y="2981"/>
                      <a:pt x="12244" y="2981"/>
                      <a:pt x="12238" y="2981"/>
                    </a:cubicBezTo>
                    <a:cubicBezTo>
                      <a:pt x="12070" y="2984"/>
                      <a:pt x="11903" y="2985"/>
                      <a:pt x="11736" y="2985"/>
                    </a:cubicBezTo>
                    <a:cubicBezTo>
                      <a:pt x="11583" y="2985"/>
                      <a:pt x="11430" y="2984"/>
                      <a:pt x="11277" y="2981"/>
                    </a:cubicBezTo>
                    <a:cubicBezTo>
                      <a:pt x="11274" y="2981"/>
                      <a:pt x="11270" y="2981"/>
                      <a:pt x="11267" y="2981"/>
                    </a:cubicBezTo>
                    <a:cubicBezTo>
                      <a:pt x="11091" y="2981"/>
                      <a:pt x="11018" y="3061"/>
                      <a:pt x="11020" y="3240"/>
                    </a:cubicBezTo>
                    <a:cubicBezTo>
                      <a:pt x="11025" y="3612"/>
                      <a:pt x="11022" y="3985"/>
                      <a:pt x="11021" y="4357"/>
                    </a:cubicBezTo>
                    <a:cubicBezTo>
                      <a:pt x="11020" y="4739"/>
                      <a:pt x="11011" y="4747"/>
                      <a:pt x="10621" y="4747"/>
                    </a:cubicBezTo>
                    <a:cubicBezTo>
                      <a:pt x="10406" y="4747"/>
                      <a:pt x="10190" y="4749"/>
                      <a:pt x="9974" y="4749"/>
                    </a:cubicBezTo>
                    <a:cubicBezTo>
                      <a:pt x="9831" y="4749"/>
                      <a:pt x="9687" y="4748"/>
                      <a:pt x="9543" y="4745"/>
                    </a:cubicBezTo>
                    <a:cubicBezTo>
                      <a:pt x="9537" y="4745"/>
                      <a:pt x="9532" y="4745"/>
                      <a:pt x="9526" y="4745"/>
                    </a:cubicBezTo>
                    <a:cubicBezTo>
                      <a:pt x="9345" y="4745"/>
                      <a:pt x="9261" y="4812"/>
                      <a:pt x="9249" y="5012"/>
                    </a:cubicBezTo>
                    <a:cubicBezTo>
                      <a:pt x="9227" y="5412"/>
                      <a:pt x="9016" y="5607"/>
                      <a:pt x="8620" y="5609"/>
                    </a:cubicBezTo>
                    <a:cubicBezTo>
                      <a:pt x="8140" y="5611"/>
                      <a:pt x="7660" y="5612"/>
                      <a:pt x="7180" y="5612"/>
                    </a:cubicBezTo>
                    <a:cubicBezTo>
                      <a:pt x="6700" y="5612"/>
                      <a:pt x="6220" y="5611"/>
                      <a:pt x="5740" y="5609"/>
                    </a:cubicBezTo>
                    <a:cubicBezTo>
                      <a:pt x="5334" y="5608"/>
                      <a:pt x="5118" y="5406"/>
                      <a:pt x="5100" y="5003"/>
                    </a:cubicBezTo>
                    <a:cubicBezTo>
                      <a:pt x="5092" y="4809"/>
                      <a:pt x="5007" y="4746"/>
                      <a:pt x="4833" y="4746"/>
                    </a:cubicBezTo>
                    <a:cubicBezTo>
                      <a:pt x="4828" y="4746"/>
                      <a:pt x="4824" y="4746"/>
                      <a:pt x="4820" y="4746"/>
                    </a:cubicBezTo>
                    <a:cubicBezTo>
                      <a:pt x="4667" y="4749"/>
                      <a:pt x="4515" y="4750"/>
                      <a:pt x="4363" y="4750"/>
                    </a:cubicBezTo>
                    <a:cubicBezTo>
                      <a:pt x="4143" y="4750"/>
                      <a:pt x="3923" y="4748"/>
                      <a:pt x="3703" y="4747"/>
                    </a:cubicBezTo>
                    <a:cubicBezTo>
                      <a:pt x="3346" y="4746"/>
                      <a:pt x="3332" y="4732"/>
                      <a:pt x="3332" y="4367"/>
                    </a:cubicBezTo>
                    <a:cubicBezTo>
                      <a:pt x="3331" y="3995"/>
                      <a:pt x="3326" y="3622"/>
                      <a:pt x="3333" y="3250"/>
                    </a:cubicBezTo>
                    <a:cubicBezTo>
                      <a:pt x="3336" y="3065"/>
                      <a:pt x="3265" y="2981"/>
                      <a:pt x="3085" y="2981"/>
                    </a:cubicBezTo>
                    <a:cubicBezTo>
                      <a:pt x="3079" y="2981"/>
                      <a:pt x="3072" y="2981"/>
                      <a:pt x="3066" y="2981"/>
                    </a:cubicBezTo>
                    <a:cubicBezTo>
                      <a:pt x="2955" y="2984"/>
                      <a:pt x="2844" y="2986"/>
                      <a:pt x="2733" y="2986"/>
                    </a:cubicBezTo>
                    <a:cubicBezTo>
                      <a:pt x="2602" y="2986"/>
                      <a:pt x="2472" y="2984"/>
                      <a:pt x="2341" y="2981"/>
                    </a:cubicBezTo>
                    <a:cubicBezTo>
                      <a:pt x="2317" y="2980"/>
                      <a:pt x="2292" y="2980"/>
                      <a:pt x="2268" y="2980"/>
                    </a:cubicBezTo>
                    <a:cubicBezTo>
                      <a:pt x="2040" y="2980"/>
                      <a:pt x="1829" y="3007"/>
                      <a:pt x="1622" y="3158"/>
                    </a:cubicBezTo>
                    <a:cubicBezTo>
                      <a:pt x="1521" y="3232"/>
                      <a:pt x="1407" y="3266"/>
                      <a:pt x="1295" y="3266"/>
                    </a:cubicBezTo>
                    <a:cubicBezTo>
                      <a:pt x="1117" y="3266"/>
                      <a:pt x="943" y="3180"/>
                      <a:pt x="829" y="3035"/>
                    </a:cubicBezTo>
                    <a:cubicBezTo>
                      <a:pt x="652" y="2812"/>
                      <a:pt x="668" y="2441"/>
                      <a:pt x="861" y="2240"/>
                    </a:cubicBezTo>
                    <a:cubicBezTo>
                      <a:pt x="973" y="2124"/>
                      <a:pt x="1134" y="2062"/>
                      <a:pt x="1298" y="2062"/>
                    </a:cubicBezTo>
                    <a:cubicBezTo>
                      <a:pt x="1434" y="2062"/>
                      <a:pt x="1572" y="2105"/>
                      <a:pt x="1686" y="2197"/>
                    </a:cubicBezTo>
                    <a:cubicBezTo>
                      <a:pt x="1830" y="2311"/>
                      <a:pt x="1976" y="2354"/>
                      <a:pt x="2149" y="2354"/>
                    </a:cubicBezTo>
                    <a:cubicBezTo>
                      <a:pt x="2157" y="2354"/>
                      <a:pt x="2165" y="2353"/>
                      <a:pt x="2173" y="2353"/>
                    </a:cubicBezTo>
                    <a:cubicBezTo>
                      <a:pt x="2327" y="2350"/>
                      <a:pt x="2480" y="2348"/>
                      <a:pt x="2634" y="2348"/>
                    </a:cubicBezTo>
                    <a:cubicBezTo>
                      <a:pt x="2787" y="2348"/>
                      <a:pt x="2941" y="2350"/>
                      <a:pt x="3095" y="2351"/>
                    </a:cubicBezTo>
                    <a:cubicBezTo>
                      <a:pt x="3096" y="2351"/>
                      <a:pt x="3097" y="2351"/>
                      <a:pt x="3098" y="2351"/>
                    </a:cubicBezTo>
                    <a:cubicBezTo>
                      <a:pt x="3260" y="2351"/>
                      <a:pt x="3332" y="2277"/>
                      <a:pt x="3331" y="2114"/>
                    </a:cubicBezTo>
                    <a:cubicBezTo>
                      <a:pt x="3329" y="1715"/>
                      <a:pt x="3330" y="1317"/>
                      <a:pt x="3332" y="919"/>
                    </a:cubicBezTo>
                    <a:cubicBezTo>
                      <a:pt x="3333" y="613"/>
                      <a:pt x="3358" y="588"/>
                      <a:pt x="3672" y="586"/>
                    </a:cubicBezTo>
                    <a:cubicBezTo>
                      <a:pt x="3698" y="586"/>
                      <a:pt x="3725" y="586"/>
                      <a:pt x="3751" y="586"/>
                    </a:cubicBezTo>
                    <a:cubicBezTo>
                      <a:pt x="3889" y="586"/>
                      <a:pt x="4026" y="587"/>
                      <a:pt x="4164" y="587"/>
                    </a:cubicBezTo>
                    <a:cubicBezTo>
                      <a:pt x="4228" y="587"/>
                      <a:pt x="4293" y="587"/>
                      <a:pt x="4357" y="586"/>
                    </a:cubicBezTo>
                    <a:cubicBezTo>
                      <a:pt x="4358" y="586"/>
                      <a:pt x="4360" y="586"/>
                      <a:pt x="4361" y="586"/>
                    </a:cubicBezTo>
                    <a:cubicBezTo>
                      <a:pt x="4499" y="586"/>
                      <a:pt x="4585" y="641"/>
                      <a:pt x="4649" y="769"/>
                    </a:cubicBezTo>
                    <a:cubicBezTo>
                      <a:pt x="4880" y="1237"/>
                      <a:pt x="5273" y="1453"/>
                      <a:pt x="5785" y="1467"/>
                    </a:cubicBezTo>
                    <a:cubicBezTo>
                      <a:pt x="5789" y="1467"/>
                      <a:pt x="5792" y="1467"/>
                      <a:pt x="5796" y="1467"/>
                    </a:cubicBezTo>
                    <a:cubicBezTo>
                      <a:pt x="5942" y="1467"/>
                      <a:pt x="5998" y="1380"/>
                      <a:pt x="5994" y="1245"/>
                    </a:cubicBezTo>
                    <a:cubicBezTo>
                      <a:pt x="5989" y="1109"/>
                      <a:pt x="6042" y="939"/>
                      <a:pt x="5825" y="910"/>
                    </a:cubicBezTo>
                    <a:cubicBezTo>
                      <a:pt x="5773" y="903"/>
                      <a:pt x="5720" y="905"/>
                      <a:pt x="5668" y="900"/>
                    </a:cubicBezTo>
                    <a:cubicBezTo>
                      <a:pt x="5330" y="869"/>
                      <a:pt x="5121" y="655"/>
                      <a:pt x="5100" y="314"/>
                    </a:cubicBezTo>
                    <a:cubicBezTo>
                      <a:pt x="5094" y="210"/>
                      <a:pt x="5098" y="105"/>
                      <a:pt x="5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7" name="Google Shape;1347;p62"/>
              <p:cNvSpPr/>
              <p:nvPr/>
            </p:nvSpPr>
            <p:spPr>
              <a:xfrm>
                <a:off x="4878550" y="1948125"/>
                <a:ext cx="13750" cy="14625"/>
              </a:xfrm>
              <a:custGeom>
                <a:rect b="b" l="l" r="r" t="t"/>
                <a:pathLst>
                  <a:path extrusionOk="0" h="585" w="550">
                    <a:moveTo>
                      <a:pt x="275" y="0"/>
                    </a:moveTo>
                    <a:cubicBezTo>
                      <a:pt x="148" y="0"/>
                      <a:pt x="17" y="3"/>
                      <a:pt x="8" y="178"/>
                    </a:cubicBezTo>
                    <a:cubicBezTo>
                      <a:pt x="2" y="313"/>
                      <a:pt x="3" y="449"/>
                      <a:pt x="0" y="585"/>
                    </a:cubicBezTo>
                    <a:lnTo>
                      <a:pt x="550" y="585"/>
                    </a:lnTo>
                    <a:cubicBezTo>
                      <a:pt x="548" y="449"/>
                      <a:pt x="550" y="313"/>
                      <a:pt x="543" y="178"/>
                    </a:cubicBezTo>
                    <a:cubicBezTo>
                      <a:pt x="533" y="3"/>
                      <a:pt x="403" y="0"/>
                      <a:pt x="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8" name="Google Shape;1348;p62"/>
              <p:cNvSpPr/>
              <p:nvPr/>
            </p:nvSpPr>
            <p:spPr>
              <a:xfrm>
                <a:off x="4679550" y="1770650"/>
                <a:ext cx="43125" cy="43075"/>
              </a:xfrm>
              <a:custGeom>
                <a:rect b="b" l="l" r="r" t="t"/>
                <a:pathLst>
                  <a:path extrusionOk="0" h="1723" w="1725">
                    <a:moveTo>
                      <a:pt x="861" y="1"/>
                    </a:moveTo>
                    <a:cubicBezTo>
                      <a:pt x="640" y="1"/>
                      <a:pt x="600" y="43"/>
                      <a:pt x="591" y="274"/>
                    </a:cubicBezTo>
                    <a:cubicBezTo>
                      <a:pt x="580" y="565"/>
                      <a:pt x="567" y="577"/>
                      <a:pt x="274" y="589"/>
                    </a:cubicBezTo>
                    <a:cubicBezTo>
                      <a:pt x="44" y="599"/>
                      <a:pt x="7" y="635"/>
                      <a:pt x="4" y="850"/>
                    </a:cubicBezTo>
                    <a:cubicBezTo>
                      <a:pt x="0" y="1080"/>
                      <a:pt x="42" y="1124"/>
                      <a:pt x="270" y="1135"/>
                    </a:cubicBezTo>
                    <a:cubicBezTo>
                      <a:pt x="571" y="1148"/>
                      <a:pt x="577" y="1153"/>
                      <a:pt x="591" y="1466"/>
                    </a:cubicBezTo>
                    <a:cubicBezTo>
                      <a:pt x="601" y="1679"/>
                      <a:pt x="646" y="1722"/>
                      <a:pt x="859" y="1722"/>
                    </a:cubicBezTo>
                    <a:cubicBezTo>
                      <a:pt x="862" y="1722"/>
                      <a:pt x="865" y="1722"/>
                      <a:pt x="867" y="1722"/>
                    </a:cubicBezTo>
                    <a:cubicBezTo>
                      <a:pt x="1085" y="1721"/>
                      <a:pt x="1126" y="1680"/>
                      <a:pt x="1136" y="1459"/>
                    </a:cubicBezTo>
                    <a:cubicBezTo>
                      <a:pt x="1151" y="1151"/>
                      <a:pt x="1153" y="1149"/>
                      <a:pt x="1464" y="1134"/>
                    </a:cubicBezTo>
                    <a:cubicBezTo>
                      <a:pt x="1681" y="1123"/>
                      <a:pt x="1724" y="1079"/>
                      <a:pt x="1724" y="862"/>
                    </a:cubicBezTo>
                    <a:cubicBezTo>
                      <a:pt x="1725" y="642"/>
                      <a:pt x="1683" y="599"/>
                      <a:pt x="1465" y="589"/>
                    </a:cubicBezTo>
                    <a:cubicBezTo>
                      <a:pt x="1154" y="575"/>
                      <a:pt x="1150" y="571"/>
                      <a:pt x="1136" y="265"/>
                    </a:cubicBezTo>
                    <a:cubicBezTo>
                      <a:pt x="1127" y="42"/>
                      <a:pt x="1087" y="3"/>
                      <a:pt x="869" y="1"/>
                    </a:cubicBezTo>
                    <a:cubicBezTo>
                      <a:pt x="866" y="1"/>
                      <a:pt x="864" y="1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9" name="Google Shape;1349;p62"/>
              <p:cNvSpPr/>
              <p:nvPr/>
            </p:nvSpPr>
            <p:spPr>
              <a:xfrm>
                <a:off x="4650225" y="1741275"/>
                <a:ext cx="13700" cy="13625"/>
              </a:xfrm>
              <a:custGeom>
                <a:rect b="b" l="l" r="r" t="t"/>
                <a:pathLst>
                  <a:path extrusionOk="0" h="545" w="548">
                    <a:moveTo>
                      <a:pt x="270" y="0"/>
                    </a:moveTo>
                    <a:cubicBezTo>
                      <a:pt x="47" y="0"/>
                      <a:pt x="1" y="48"/>
                      <a:pt x="1" y="271"/>
                    </a:cubicBezTo>
                    <a:cubicBezTo>
                      <a:pt x="1" y="492"/>
                      <a:pt x="47" y="540"/>
                      <a:pt x="258" y="544"/>
                    </a:cubicBezTo>
                    <a:cubicBezTo>
                      <a:pt x="267" y="544"/>
                      <a:pt x="275" y="544"/>
                      <a:pt x="283" y="544"/>
                    </a:cubicBezTo>
                    <a:cubicBezTo>
                      <a:pt x="493" y="544"/>
                      <a:pt x="542" y="491"/>
                      <a:pt x="545" y="281"/>
                    </a:cubicBezTo>
                    <a:cubicBezTo>
                      <a:pt x="548" y="52"/>
                      <a:pt x="499" y="1"/>
                      <a:pt x="277" y="0"/>
                    </a:cubicBezTo>
                    <a:cubicBezTo>
                      <a:pt x="274" y="0"/>
                      <a:pt x="272" y="0"/>
                      <a:pt x="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0" name="Google Shape;1350;p62"/>
              <p:cNvSpPr/>
              <p:nvPr/>
            </p:nvSpPr>
            <p:spPr>
              <a:xfrm>
                <a:off x="4650175" y="1829500"/>
                <a:ext cx="13700" cy="13625"/>
              </a:xfrm>
              <a:custGeom>
                <a:rect b="b" l="l" r="r" t="t"/>
                <a:pathLst>
                  <a:path extrusionOk="0" h="545" w="548">
                    <a:moveTo>
                      <a:pt x="281" y="1"/>
                    </a:moveTo>
                    <a:cubicBezTo>
                      <a:pt x="277" y="1"/>
                      <a:pt x="272" y="1"/>
                      <a:pt x="268" y="1"/>
                    </a:cubicBezTo>
                    <a:cubicBezTo>
                      <a:pt x="48" y="3"/>
                      <a:pt x="5" y="46"/>
                      <a:pt x="3" y="265"/>
                    </a:cubicBezTo>
                    <a:cubicBezTo>
                      <a:pt x="1" y="494"/>
                      <a:pt x="48" y="544"/>
                      <a:pt x="272" y="545"/>
                    </a:cubicBezTo>
                    <a:cubicBezTo>
                      <a:pt x="497" y="545"/>
                      <a:pt x="548" y="495"/>
                      <a:pt x="547" y="270"/>
                    </a:cubicBezTo>
                    <a:cubicBezTo>
                      <a:pt x="547" y="51"/>
                      <a:pt x="499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1" name="Google Shape;1351;p62"/>
              <p:cNvSpPr/>
              <p:nvPr/>
            </p:nvSpPr>
            <p:spPr>
              <a:xfrm>
                <a:off x="5048175" y="1594200"/>
                <a:ext cx="43100" cy="43025"/>
              </a:xfrm>
              <a:custGeom>
                <a:rect b="b" l="l" r="r" t="t"/>
                <a:pathLst>
                  <a:path extrusionOk="0" h="1721" w="1724">
                    <a:moveTo>
                      <a:pt x="866" y="1"/>
                    </a:moveTo>
                    <a:cubicBezTo>
                      <a:pt x="863" y="1"/>
                      <a:pt x="861" y="1"/>
                      <a:pt x="858" y="1"/>
                    </a:cubicBezTo>
                    <a:cubicBezTo>
                      <a:pt x="641" y="1"/>
                      <a:pt x="599" y="42"/>
                      <a:pt x="589" y="262"/>
                    </a:cubicBezTo>
                    <a:cubicBezTo>
                      <a:pt x="575" y="571"/>
                      <a:pt x="572" y="574"/>
                      <a:pt x="261" y="588"/>
                    </a:cubicBezTo>
                    <a:cubicBezTo>
                      <a:pt x="43" y="598"/>
                      <a:pt x="2" y="641"/>
                      <a:pt x="2" y="859"/>
                    </a:cubicBezTo>
                    <a:cubicBezTo>
                      <a:pt x="1" y="1079"/>
                      <a:pt x="42" y="1123"/>
                      <a:pt x="259" y="1133"/>
                    </a:cubicBezTo>
                    <a:cubicBezTo>
                      <a:pt x="572" y="1148"/>
                      <a:pt x="576" y="1152"/>
                      <a:pt x="589" y="1456"/>
                    </a:cubicBezTo>
                    <a:cubicBezTo>
                      <a:pt x="598" y="1679"/>
                      <a:pt x="639" y="1720"/>
                      <a:pt x="856" y="1721"/>
                    </a:cubicBezTo>
                    <a:cubicBezTo>
                      <a:pt x="861" y="1721"/>
                      <a:pt x="866" y="1721"/>
                      <a:pt x="871" y="1721"/>
                    </a:cubicBezTo>
                    <a:cubicBezTo>
                      <a:pt x="1085" y="1721"/>
                      <a:pt x="1125" y="1676"/>
                      <a:pt x="1134" y="1449"/>
                    </a:cubicBezTo>
                    <a:cubicBezTo>
                      <a:pt x="1146" y="1157"/>
                      <a:pt x="1158" y="1146"/>
                      <a:pt x="1452" y="1133"/>
                    </a:cubicBezTo>
                    <a:cubicBezTo>
                      <a:pt x="1683" y="1124"/>
                      <a:pt x="1724" y="1082"/>
                      <a:pt x="1722" y="853"/>
                    </a:cubicBezTo>
                    <a:cubicBezTo>
                      <a:pt x="1720" y="637"/>
                      <a:pt x="1680" y="597"/>
                      <a:pt x="1455" y="588"/>
                    </a:cubicBezTo>
                    <a:cubicBezTo>
                      <a:pt x="1154" y="575"/>
                      <a:pt x="1149" y="570"/>
                      <a:pt x="1134" y="256"/>
                    </a:cubicBezTo>
                    <a:cubicBezTo>
                      <a:pt x="1123" y="43"/>
                      <a:pt x="1081" y="1"/>
                      <a:pt x="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62"/>
              <p:cNvSpPr/>
              <p:nvPr/>
            </p:nvSpPr>
            <p:spPr>
              <a:xfrm>
                <a:off x="5106950" y="1564775"/>
                <a:ext cx="13675" cy="13650"/>
              </a:xfrm>
              <a:custGeom>
                <a:rect b="b" l="l" r="r" t="t"/>
                <a:pathLst>
                  <a:path extrusionOk="0" h="546" w="547">
                    <a:moveTo>
                      <a:pt x="279" y="1"/>
                    </a:moveTo>
                    <a:cubicBezTo>
                      <a:pt x="277" y="1"/>
                      <a:pt x="275" y="1"/>
                      <a:pt x="272" y="1"/>
                    </a:cubicBezTo>
                    <a:cubicBezTo>
                      <a:pt x="49" y="2"/>
                      <a:pt x="0" y="52"/>
                      <a:pt x="2" y="280"/>
                    </a:cubicBezTo>
                    <a:cubicBezTo>
                      <a:pt x="4" y="493"/>
                      <a:pt x="53" y="545"/>
                      <a:pt x="268" y="545"/>
                    </a:cubicBezTo>
                    <a:cubicBezTo>
                      <a:pt x="275" y="545"/>
                      <a:pt x="281" y="545"/>
                      <a:pt x="288" y="545"/>
                    </a:cubicBezTo>
                    <a:cubicBezTo>
                      <a:pt x="501" y="542"/>
                      <a:pt x="546" y="495"/>
                      <a:pt x="547" y="275"/>
                    </a:cubicBezTo>
                    <a:cubicBezTo>
                      <a:pt x="547" y="51"/>
                      <a:pt x="500" y="1"/>
                      <a:pt x="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3" name="Google Shape;1353;p62"/>
              <p:cNvSpPr/>
              <p:nvPr/>
            </p:nvSpPr>
            <p:spPr>
              <a:xfrm>
                <a:off x="5107000" y="1653025"/>
                <a:ext cx="13675" cy="13625"/>
              </a:xfrm>
              <a:custGeom>
                <a:rect b="b" l="l" r="r" t="t"/>
                <a:pathLst>
                  <a:path extrusionOk="0" h="545" w="547">
                    <a:moveTo>
                      <a:pt x="271" y="0"/>
                    </a:moveTo>
                    <a:cubicBezTo>
                      <a:pt x="49" y="0"/>
                      <a:pt x="0" y="50"/>
                      <a:pt x="0" y="273"/>
                    </a:cubicBezTo>
                    <a:cubicBezTo>
                      <a:pt x="0" y="494"/>
                      <a:pt x="50" y="545"/>
                      <a:pt x="272" y="545"/>
                    </a:cubicBezTo>
                    <a:cubicBezTo>
                      <a:pt x="274" y="545"/>
                      <a:pt x="276" y="545"/>
                      <a:pt x="279" y="545"/>
                    </a:cubicBezTo>
                    <a:cubicBezTo>
                      <a:pt x="497" y="543"/>
                      <a:pt x="543" y="498"/>
                      <a:pt x="545" y="281"/>
                    </a:cubicBezTo>
                    <a:cubicBezTo>
                      <a:pt x="547" y="50"/>
                      <a:pt x="500" y="1"/>
                      <a:pt x="278" y="0"/>
                    </a:cubicBezTo>
                    <a:cubicBezTo>
                      <a:pt x="275" y="0"/>
                      <a:pt x="273" y="0"/>
                      <a:pt x="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4" name="Google Shape;1354;p62"/>
              <p:cNvSpPr/>
              <p:nvPr/>
            </p:nvSpPr>
            <p:spPr>
              <a:xfrm>
                <a:off x="4804975" y="1505950"/>
                <a:ext cx="13775" cy="13650"/>
              </a:xfrm>
              <a:custGeom>
                <a:rect b="b" l="l" r="r" t="t"/>
                <a:pathLst>
                  <a:path extrusionOk="0" h="546" w="551">
                    <a:moveTo>
                      <a:pt x="285" y="1"/>
                    </a:moveTo>
                    <a:cubicBezTo>
                      <a:pt x="279" y="1"/>
                      <a:pt x="272" y="1"/>
                      <a:pt x="265" y="1"/>
                    </a:cubicBezTo>
                    <a:cubicBezTo>
                      <a:pt x="48" y="4"/>
                      <a:pt x="0" y="58"/>
                      <a:pt x="4" y="290"/>
                    </a:cubicBezTo>
                    <a:cubicBezTo>
                      <a:pt x="8" y="500"/>
                      <a:pt x="57" y="545"/>
                      <a:pt x="278" y="545"/>
                    </a:cubicBezTo>
                    <a:cubicBezTo>
                      <a:pt x="503" y="545"/>
                      <a:pt x="551" y="497"/>
                      <a:pt x="548" y="267"/>
                    </a:cubicBezTo>
                    <a:cubicBezTo>
                      <a:pt x="546" y="52"/>
                      <a:pt x="499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5" name="Google Shape;1355;p62"/>
              <p:cNvSpPr/>
              <p:nvPr/>
            </p:nvSpPr>
            <p:spPr>
              <a:xfrm>
                <a:off x="4805050" y="1535375"/>
                <a:ext cx="13675" cy="13650"/>
              </a:xfrm>
              <a:custGeom>
                <a:rect b="b" l="l" r="r" t="t"/>
                <a:pathLst>
                  <a:path extrusionOk="0" h="546" w="547">
                    <a:moveTo>
                      <a:pt x="283" y="1"/>
                    </a:moveTo>
                    <a:cubicBezTo>
                      <a:pt x="277" y="1"/>
                      <a:pt x="270" y="1"/>
                      <a:pt x="263" y="1"/>
                    </a:cubicBezTo>
                    <a:cubicBezTo>
                      <a:pt x="49" y="3"/>
                      <a:pt x="2" y="50"/>
                      <a:pt x="1" y="268"/>
                    </a:cubicBezTo>
                    <a:cubicBezTo>
                      <a:pt x="0" y="496"/>
                      <a:pt x="49" y="545"/>
                      <a:pt x="273" y="545"/>
                    </a:cubicBezTo>
                    <a:cubicBezTo>
                      <a:pt x="499" y="544"/>
                      <a:pt x="546" y="495"/>
                      <a:pt x="545" y="267"/>
                    </a:cubicBezTo>
                    <a:cubicBezTo>
                      <a:pt x="544" y="52"/>
                      <a:pt x="497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6" name="Google Shape;1356;p62"/>
              <p:cNvSpPr/>
              <p:nvPr/>
            </p:nvSpPr>
            <p:spPr>
              <a:xfrm>
                <a:off x="4804950" y="1852000"/>
                <a:ext cx="13825" cy="13625"/>
              </a:xfrm>
              <a:custGeom>
                <a:rect b="b" l="l" r="r" t="t"/>
                <a:pathLst>
                  <a:path extrusionOk="0" h="545" w="553">
                    <a:moveTo>
                      <a:pt x="262" y="1"/>
                    </a:moveTo>
                    <a:cubicBezTo>
                      <a:pt x="60" y="1"/>
                      <a:pt x="11" y="55"/>
                      <a:pt x="5" y="252"/>
                    </a:cubicBezTo>
                    <a:cubicBezTo>
                      <a:pt x="0" y="486"/>
                      <a:pt x="48" y="540"/>
                      <a:pt x="261" y="545"/>
                    </a:cubicBezTo>
                    <a:cubicBezTo>
                      <a:pt x="272" y="545"/>
                      <a:pt x="283" y="545"/>
                      <a:pt x="293" y="545"/>
                    </a:cubicBezTo>
                    <a:cubicBezTo>
                      <a:pt x="500" y="545"/>
                      <a:pt x="547" y="493"/>
                      <a:pt x="549" y="285"/>
                    </a:cubicBezTo>
                    <a:cubicBezTo>
                      <a:pt x="553" y="59"/>
                      <a:pt x="508" y="8"/>
                      <a:pt x="304" y="2"/>
                    </a:cubicBezTo>
                    <a:cubicBezTo>
                      <a:pt x="289" y="1"/>
                      <a:pt x="27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7" name="Google Shape;1357;p62"/>
              <p:cNvSpPr/>
              <p:nvPr/>
            </p:nvSpPr>
            <p:spPr>
              <a:xfrm>
                <a:off x="4804975" y="1675550"/>
                <a:ext cx="13775" cy="13625"/>
              </a:xfrm>
              <a:custGeom>
                <a:rect b="b" l="l" r="r" t="t"/>
                <a:pathLst>
                  <a:path extrusionOk="0" h="545" w="551">
                    <a:moveTo>
                      <a:pt x="285" y="0"/>
                    </a:moveTo>
                    <a:cubicBezTo>
                      <a:pt x="279" y="0"/>
                      <a:pt x="272" y="0"/>
                      <a:pt x="265" y="0"/>
                    </a:cubicBezTo>
                    <a:cubicBezTo>
                      <a:pt x="49" y="3"/>
                      <a:pt x="0" y="57"/>
                      <a:pt x="4" y="289"/>
                    </a:cubicBezTo>
                    <a:cubicBezTo>
                      <a:pt x="8" y="500"/>
                      <a:pt x="56" y="544"/>
                      <a:pt x="278" y="544"/>
                    </a:cubicBezTo>
                    <a:cubicBezTo>
                      <a:pt x="504" y="544"/>
                      <a:pt x="551" y="496"/>
                      <a:pt x="548" y="266"/>
                    </a:cubicBezTo>
                    <a:cubicBezTo>
                      <a:pt x="546" y="51"/>
                      <a:pt x="499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58" name="Google Shape;1358;p62"/>
            <p:cNvGrpSpPr/>
            <p:nvPr/>
          </p:nvGrpSpPr>
          <p:grpSpPr>
            <a:xfrm flipH="1">
              <a:off x="6173196" y="1703854"/>
              <a:ext cx="452507" cy="515914"/>
              <a:chOff x="4156896" y="1734116"/>
              <a:chExt cx="452507" cy="515914"/>
            </a:xfrm>
          </p:grpSpPr>
          <p:sp>
            <p:nvSpPr>
              <p:cNvPr id="1359" name="Google Shape;1359;p62"/>
              <p:cNvSpPr/>
              <p:nvPr/>
            </p:nvSpPr>
            <p:spPr>
              <a:xfrm>
                <a:off x="4156896" y="1734116"/>
                <a:ext cx="452507" cy="515914"/>
              </a:xfrm>
              <a:custGeom>
                <a:rect b="b" l="l" r="r" t="t"/>
                <a:pathLst>
                  <a:path extrusionOk="0" h="16111" w="14132">
                    <a:moveTo>
                      <a:pt x="1" y="1"/>
                    </a:moveTo>
                    <a:cubicBezTo>
                      <a:pt x="2" y="828"/>
                      <a:pt x="3" y="1657"/>
                      <a:pt x="3" y="2484"/>
                    </a:cubicBezTo>
                    <a:cubicBezTo>
                      <a:pt x="3" y="6921"/>
                      <a:pt x="3" y="11358"/>
                      <a:pt x="3" y="15795"/>
                    </a:cubicBezTo>
                    <a:cubicBezTo>
                      <a:pt x="3" y="15900"/>
                      <a:pt x="2" y="16005"/>
                      <a:pt x="1" y="16109"/>
                    </a:cubicBezTo>
                    <a:lnTo>
                      <a:pt x="11305" y="16109"/>
                    </a:lnTo>
                    <a:cubicBezTo>
                      <a:pt x="11305" y="16063"/>
                      <a:pt x="11304" y="16015"/>
                      <a:pt x="11303" y="15968"/>
                    </a:cubicBezTo>
                    <a:cubicBezTo>
                      <a:pt x="11301" y="15640"/>
                      <a:pt x="11301" y="15640"/>
                      <a:pt x="10969" y="15640"/>
                    </a:cubicBezTo>
                    <a:lnTo>
                      <a:pt x="781" y="15640"/>
                    </a:lnTo>
                    <a:cubicBezTo>
                      <a:pt x="441" y="15640"/>
                      <a:pt x="441" y="15639"/>
                      <a:pt x="441" y="15299"/>
                    </a:cubicBezTo>
                    <a:cubicBezTo>
                      <a:pt x="440" y="10471"/>
                      <a:pt x="440" y="5642"/>
                      <a:pt x="441" y="813"/>
                    </a:cubicBezTo>
                    <a:cubicBezTo>
                      <a:pt x="441" y="470"/>
                      <a:pt x="441" y="470"/>
                      <a:pt x="779" y="470"/>
                    </a:cubicBezTo>
                    <a:lnTo>
                      <a:pt x="13337" y="470"/>
                    </a:lnTo>
                    <a:cubicBezTo>
                      <a:pt x="13692" y="470"/>
                      <a:pt x="13692" y="470"/>
                      <a:pt x="13692" y="828"/>
                    </a:cubicBezTo>
                    <a:cubicBezTo>
                      <a:pt x="13692" y="5605"/>
                      <a:pt x="13692" y="10381"/>
                      <a:pt x="13692" y="15158"/>
                    </a:cubicBezTo>
                    <a:cubicBezTo>
                      <a:pt x="13692" y="15613"/>
                      <a:pt x="13723" y="15641"/>
                      <a:pt x="13409" y="15641"/>
                    </a:cubicBezTo>
                    <a:cubicBezTo>
                      <a:pt x="13366" y="15641"/>
                      <a:pt x="13316" y="15640"/>
                      <a:pt x="13259" y="15640"/>
                    </a:cubicBezTo>
                    <a:cubicBezTo>
                      <a:pt x="13243" y="15640"/>
                      <a:pt x="13227" y="15640"/>
                      <a:pt x="13210" y="15640"/>
                    </a:cubicBezTo>
                    <a:cubicBezTo>
                      <a:pt x="13198" y="15640"/>
                      <a:pt x="13186" y="15640"/>
                      <a:pt x="13174" y="15640"/>
                    </a:cubicBezTo>
                    <a:cubicBezTo>
                      <a:pt x="13120" y="15640"/>
                      <a:pt x="13073" y="15640"/>
                      <a:pt x="13032" y="15640"/>
                    </a:cubicBezTo>
                    <a:cubicBezTo>
                      <a:pt x="12717" y="15640"/>
                      <a:pt x="12751" y="15666"/>
                      <a:pt x="12750" y="16110"/>
                    </a:cubicBezTo>
                    <a:cubicBezTo>
                      <a:pt x="13210" y="16110"/>
                      <a:pt x="13671" y="16110"/>
                      <a:pt x="14132" y="16109"/>
                    </a:cubicBezTo>
                    <a:cubicBezTo>
                      <a:pt x="14131" y="15282"/>
                      <a:pt x="14130" y="14454"/>
                      <a:pt x="14130" y="13627"/>
                    </a:cubicBezTo>
                    <a:cubicBezTo>
                      <a:pt x="14128" y="9189"/>
                      <a:pt x="14130" y="4752"/>
                      <a:pt x="14130" y="315"/>
                    </a:cubicBezTo>
                    <a:cubicBezTo>
                      <a:pt x="14130" y="211"/>
                      <a:pt x="14131" y="106"/>
                      <a:pt x="14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0" name="Google Shape;1360;p62"/>
              <p:cNvSpPr/>
              <p:nvPr/>
            </p:nvSpPr>
            <p:spPr>
              <a:xfrm>
                <a:off x="4533931" y="2234980"/>
                <a:ext cx="15145" cy="15051"/>
              </a:xfrm>
              <a:custGeom>
                <a:rect b="b" l="l" r="r" t="t"/>
                <a:pathLst>
                  <a:path extrusionOk="0" h="470" w="473">
                    <a:moveTo>
                      <a:pt x="199" y="0"/>
                    </a:moveTo>
                    <a:cubicBezTo>
                      <a:pt x="107" y="0"/>
                      <a:pt x="16" y="8"/>
                      <a:pt x="8" y="143"/>
                    </a:cubicBezTo>
                    <a:cubicBezTo>
                      <a:pt x="2" y="251"/>
                      <a:pt x="3" y="360"/>
                      <a:pt x="1" y="469"/>
                    </a:cubicBezTo>
                    <a:lnTo>
                      <a:pt x="473" y="469"/>
                    </a:lnTo>
                    <a:cubicBezTo>
                      <a:pt x="471" y="360"/>
                      <a:pt x="472" y="251"/>
                      <a:pt x="466" y="143"/>
                    </a:cubicBezTo>
                    <a:cubicBezTo>
                      <a:pt x="457" y="8"/>
                      <a:pt x="367" y="0"/>
                      <a:pt x="274" y="0"/>
                    </a:cubicBezTo>
                    <a:cubicBezTo>
                      <a:pt x="262" y="0"/>
                      <a:pt x="249" y="0"/>
                      <a:pt x="237" y="0"/>
                    </a:cubicBezTo>
                    <a:cubicBezTo>
                      <a:pt x="224" y="0"/>
                      <a:pt x="212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63"/>
          <p:cNvSpPr txBox="1"/>
          <p:nvPr>
            <p:ph type="ctrTitle"/>
          </p:nvPr>
        </p:nvSpPr>
        <p:spPr>
          <a:xfrm>
            <a:off x="1859100" y="1482000"/>
            <a:ext cx="5425800" cy="13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900"/>
              <a:t>Gracias!</a:t>
            </a:r>
            <a:endParaRPr sz="8900"/>
          </a:p>
        </p:txBody>
      </p:sp>
      <p:grpSp>
        <p:nvGrpSpPr>
          <p:cNvPr id="1366" name="Google Shape;1366;p63"/>
          <p:cNvGrpSpPr/>
          <p:nvPr/>
        </p:nvGrpSpPr>
        <p:grpSpPr>
          <a:xfrm flipH="1">
            <a:off x="7146533" y="-341227"/>
            <a:ext cx="1158539" cy="2564636"/>
            <a:chOff x="6009477" y="1077805"/>
            <a:chExt cx="120622" cy="267027"/>
          </a:xfrm>
        </p:grpSpPr>
        <p:sp>
          <p:nvSpPr>
            <p:cNvPr id="1367" name="Google Shape;1367;p63"/>
            <p:cNvSpPr/>
            <p:nvPr/>
          </p:nvSpPr>
          <p:spPr>
            <a:xfrm>
              <a:off x="6096433" y="1263076"/>
              <a:ext cx="5072" cy="28778"/>
            </a:xfrm>
            <a:custGeom>
              <a:rect b="b" l="l" r="r" t="t"/>
              <a:pathLst>
                <a:path extrusionOk="0" h="2037" w="359">
                  <a:moveTo>
                    <a:pt x="358" y="0"/>
                  </a:moveTo>
                  <a:lnTo>
                    <a:pt x="358" y="6"/>
                  </a:lnTo>
                  <a:lnTo>
                    <a:pt x="358" y="6"/>
                  </a:lnTo>
                  <a:cubicBezTo>
                    <a:pt x="358" y="4"/>
                    <a:pt x="358" y="2"/>
                    <a:pt x="358" y="0"/>
                  </a:cubicBezTo>
                  <a:close/>
                  <a:moveTo>
                    <a:pt x="358" y="6"/>
                  </a:moveTo>
                  <a:cubicBezTo>
                    <a:pt x="355" y="171"/>
                    <a:pt x="237" y="347"/>
                    <a:pt x="13" y="476"/>
                  </a:cubicBezTo>
                  <a:lnTo>
                    <a:pt x="1" y="2036"/>
                  </a:lnTo>
                  <a:cubicBezTo>
                    <a:pt x="239" y="1905"/>
                    <a:pt x="346" y="1727"/>
                    <a:pt x="346" y="1548"/>
                  </a:cubicBezTo>
                  <a:lnTo>
                    <a:pt x="358" y="6"/>
                  </a:lnTo>
                  <a:close/>
                </a:path>
              </a:pathLst>
            </a:custGeom>
            <a:solidFill>
              <a:srgbClr val="478F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63"/>
            <p:cNvSpPr/>
            <p:nvPr/>
          </p:nvSpPr>
          <p:spPr>
            <a:xfrm>
              <a:off x="6113259" y="1318753"/>
              <a:ext cx="692" cy="25910"/>
            </a:xfrm>
            <a:custGeom>
              <a:rect b="b" l="l" r="r" t="t"/>
              <a:pathLst>
                <a:path extrusionOk="0" h="1834" w="49">
                  <a:moveTo>
                    <a:pt x="48" y="0"/>
                  </a:moveTo>
                  <a:cubicBezTo>
                    <a:pt x="48" y="12"/>
                    <a:pt x="36" y="36"/>
                    <a:pt x="12" y="48"/>
                  </a:cubicBezTo>
                  <a:cubicBezTo>
                    <a:pt x="0" y="48"/>
                    <a:pt x="0" y="60"/>
                    <a:pt x="0" y="60"/>
                  </a:cubicBezTo>
                  <a:lnTo>
                    <a:pt x="0" y="1834"/>
                  </a:lnTo>
                  <a:cubicBezTo>
                    <a:pt x="0" y="1834"/>
                    <a:pt x="0" y="1834"/>
                    <a:pt x="12" y="1822"/>
                  </a:cubicBezTo>
                  <a:cubicBezTo>
                    <a:pt x="36" y="1810"/>
                    <a:pt x="48" y="1798"/>
                    <a:pt x="48" y="1774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63"/>
            <p:cNvSpPr/>
            <p:nvPr/>
          </p:nvSpPr>
          <p:spPr>
            <a:xfrm>
              <a:off x="6112581" y="1319587"/>
              <a:ext cx="692" cy="25246"/>
            </a:xfrm>
            <a:custGeom>
              <a:rect b="b" l="l" r="r" t="t"/>
              <a:pathLst>
                <a:path extrusionOk="0" h="1787" w="49">
                  <a:moveTo>
                    <a:pt x="48" y="1"/>
                  </a:moveTo>
                  <a:cubicBezTo>
                    <a:pt x="37" y="1"/>
                    <a:pt x="13" y="13"/>
                    <a:pt x="1" y="13"/>
                  </a:cubicBezTo>
                  <a:lnTo>
                    <a:pt x="1" y="1787"/>
                  </a:lnTo>
                  <a:cubicBezTo>
                    <a:pt x="13" y="1787"/>
                    <a:pt x="37" y="1787"/>
                    <a:pt x="48" y="1775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63"/>
            <p:cNvSpPr/>
            <p:nvPr/>
          </p:nvSpPr>
          <p:spPr>
            <a:xfrm>
              <a:off x="6110900" y="1319417"/>
              <a:ext cx="1695" cy="25415"/>
            </a:xfrm>
            <a:custGeom>
              <a:rect b="b" l="l" r="r" t="t"/>
              <a:pathLst>
                <a:path extrusionOk="0" h="1799" w="120">
                  <a:moveTo>
                    <a:pt x="1" y="1"/>
                  </a:moveTo>
                  <a:lnTo>
                    <a:pt x="1" y="1775"/>
                  </a:lnTo>
                  <a:cubicBezTo>
                    <a:pt x="37" y="1799"/>
                    <a:pt x="84" y="1799"/>
                    <a:pt x="120" y="1799"/>
                  </a:cubicBezTo>
                  <a:lnTo>
                    <a:pt x="120" y="25"/>
                  </a:lnTo>
                  <a:cubicBezTo>
                    <a:pt x="84" y="25"/>
                    <a:pt x="37" y="25"/>
                    <a:pt x="1" y="1"/>
                  </a:cubicBez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63"/>
            <p:cNvSpPr/>
            <p:nvPr/>
          </p:nvSpPr>
          <p:spPr>
            <a:xfrm>
              <a:off x="6110561" y="1319078"/>
              <a:ext cx="353" cy="25415"/>
            </a:xfrm>
            <a:custGeom>
              <a:rect b="b" l="l" r="r" t="t"/>
              <a:pathLst>
                <a:path extrusionOk="0" h="1799" w="25">
                  <a:moveTo>
                    <a:pt x="1" y="1"/>
                  </a:moveTo>
                  <a:lnTo>
                    <a:pt x="1" y="1775"/>
                  </a:lnTo>
                  <a:cubicBezTo>
                    <a:pt x="1" y="1787"/>
                    <a:pt x="13" y="1799"/>
                    <a:pt x="25" y="1799"/>
                  </a:cubicBezTo>
                  <a:lnTo>
                    <a:pt x="25" y="25"/>
                  </a:lnTo>
                  <a:cubicBezTo>
                    <a:pt x="13" y="13"/>
                    <a:pt x="1" y="13"/>
                    <a:pt x="1" y="1"/>
                  </a:cubicBez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63"/>
            <p:cNvSpPr/>
            <p:nvPr/>
          </p:nvSpPr>
          <p:spPr>
            <a:xfrm>
              <a:off x="6110406" y="1318753"/>
              <a:ext cx="170" cy="25401"/>
            </a:xfrm>
            <a:custGeom>
              <a:rect b="b" l="l" r="r" t="t"/>
              <a:pathLst>
                <a:path extrusionOk="0" h="1798" w="12">
                  <a:moveTo>
                    <a:pt x="0" y="0"/>
                  </a:moveTo>
                  <a:lnTo>
                    <a:pt x="0" y="1774"/>
                  </a:lnTo>
                  <a:cubicBezTo>
                    <a:pt x="0" y="1786"/>
                    <a:pt x="12" y="1798"/>
                    <a:pt x="12" y="1798"/>
                  </a:cubicBezTo>
                  <a:lnTo>
                    <a:pt x="12" y="24"/>
                  </a:lnTo>
                  <a:cubicBezTo>
                    <a:pt x="12" y="12"/>
                    <a:pt x="0" y="12"/>
                    <a:pt x="0" y="0"/>
                  </a:cubicBez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63"/>
            <p:cNvSpPr/>
            <p:nvPr/>
          </p:nvSpPr>
          <p:spPr>
            <a:xfrm>
              <a:off x="6110236" y="1317693"/>
              <a:ext cx="3871" cy="1992"/>
            </a:xfrm>
            <a:custGeom>
              <a:rect b="b" l="l" r="r" t="t"/>
              <a:pathLst>
                <a:path extrusionOk="0" h="141" w="274">
                  <a:moveTo>
                    <a:pt x="137" y="1"/>
                  </a:moveTo>
                  <a:cubicBezTo>
                    <a:pt x="104" y="1"/>
                    <a:pt x="72" y="10"/>
                    <a:pt x="48" y="27"/>
                  </a:cubicBezTo>
                  <a:cubicBezTo>
                    <a:pt x="0" y="51"/>
                    <a:pt x="0" y="99"/>
                    <a:pt x="48" y="123"/>
                  </a:cubicBezTo>
                  <a:cubicBezTo>
                    <a:pt x="72" y="135"/>
                    <a:pt x="104" y="141"/>
                    <a:pt x="137" y="141"/>
                  </a:cubicBezTo>
                  <a:cubicBezTo>
                    <a:pt x="170" y="141"/>
                    <a:pt x="203" y="135"/>
                    <a:pt x="226" y="123"/>
                  </a:cubicBezTo>
                  <a:cubicBezTo>
                    <a:pt x="274" y="99"/>
                    <a:pt x="274" y="51"/>
                    <a:pt x="226" y="27"/>
                  </a:cubicBezTo>
                  <a:cubicBezTo>
                    <a:pt x="203" y="10"/>
                    <a:pt x="170" y="1"/>
                    <a:pt x="137" y="1"/>
                  </a:cubicBez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63"/>
            <p:cNvSpPr/>
            <p:nvPr/>
          </p:nvSpPr>
          <p:spPr>
            <a:xfrm>
              <a:off x="6115619" y="1266933"/>
              <a:ext cx="2529" cy="62599"/>
            </a:xfrm>
            <a:custGeom>
              <a:rect b="b" l="l" r="r" t="t"/>
              <a:pathLst>
                <a:path extrusionOk="0" h="4431" w="179">
                  <a:moveTo>
                    <a:pt x="179" y="1"/>
                  </a:moveTo>
                  <a:cubicBezTo>
                    <a:pt x="179" y="61"/>
                    <a:pt x="143" y="120"/>
                    <a:pt x="60" y="168"/>
                  </a:cubicBezTo>
                  <a:cubicBezTo>
                    <a:pt x="36" y="180"/>
                    <a:pt x="24" y="191"/>
                    <a:pt x="12" y="191"/>
                  </a:cubicBezTo>
                  <a:lnTo>
                    <a:pt x="0" y="4430"/>
                  </a:lnTo>
                  <a:cubicBezTo>
                    <a:pt x="24" y="4418"/>
                    <a:pt x="36" y="4418"/>
                    <a:pt x="48" y="4406"/>
                  </a:cubicBezTo>
                  <a:cubicBezTo>
                    <a:pt x="131" y="4359"/>
                    <a:pt x="179" y="4299"/>
                    <a:pt x="179" y="4240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rgbClr val="BF9B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63"/>
            <p:cNvSpPr/>
            <p:nvPr/>
          </p:nvSpPr>
          <p:spPr>
            <a:xfrm>
              <a:off x="6113598" y="1269631"/>
              <a:ext cx="2204" cy="60395"/>
            </a:xfrm>
            <a:custGeom>
              <a:rect b="b" l="l" r="r" t="t"/>
              <a:pathLst>
                <a:path extrusionOk="0" h="4275" w="156">
                  <a:moveTo>
                    <a:pt x="155" y="0"/>
                  </a:moveTo>
                  <a:cubicBezTo>
                    <a:pt x="107" y="24"/>
                    <a:pt x="60" y="36"/>
                    <a:pt x="12" y="48"/>
                  </a:cubicBezTo>
                  <a:lnTo>
                    <a:pt x="0" y="4275"/>
                  </a:lnTo>
                  <a:cubicBezTo>
                    <a:pt x="60" y="4275"/>
                    <a:pt x="107" y="4263"/>
                    <a:pt x="143" y="4239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D7B2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63"/>
            <p:cNvSpPr/>
            <p:nvPr/>
          </p:nvSpPr>
          <p:spPr>
            <a:xfrm>
              <a:off x="6107707" y="1269292"/>
              <a:ext cx="6075" cy="60861"/>
            </a:xfrm>
            <a:custGeom>
              <a:rect b="b" l="l" r="r" t="t"/>
              <a:pathLst>
                <a:path extrusionOk="0" h="4308" w="430">
                  <a:moveTo>
                    <a:pt x="12" y="1"/>
                  </a:moveTo>
                  <a:lnTo>
                    <a:pt x="1" y="4227"/>
                  </a:lnTo>
                  <a:cubicBezTo>
                    <a:pt x="12" y="4227"/>
                    <a:pt x="12" y="4239"/>
                    <a:pt x="24" y="4239"/>
                  </a:cubicBezTo>
                  <a:cubicBezTo>
                    <a:pt x="104" y="4283"/>
                    <a:pt x="210" y="4308"/>
                    <a:pt x="312" y="4308"/>
                  </a:cubicBezTo>
                  <a:cubicBezTo>
                    <a:pt x="348" y="4308"/>
                    <a:pt x="383" y="4305"/>
                    <a:pt x="417" y="4299"/>
                  </a:cubicBezTo>
                  <a:lnTo>
                    <a:pt x="429" y="72"/>
                  </a:lnTo>
                  <a:lnTo>
                    <a:pt x="429" y="72"/>
                  </a:lnTo>
                  <a:cubicBezTo>
                    <a:pt x="398" y="75"/>
                    <a:pt x="367" y="76"/>
                    <a:pt x="336" y="76"/>
                  </a:cubicBezTo>
                  <a:cubicBezTo>
                    <a:pt x="222" y="76"/>
                    <a:pt x="108" y="57"/>
                    <a:pt x="24" y="1"/>
                  </a:cubicBezTo>
                  <a:close/>
                </a:path>
              </a:pathLst>
            </a:custGeom>
            <a:solidFill>
              <a:srgbClr val="D7B2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63"/>
            <p:cNvSpPr/>
            <p:nvPr/>
          </p:nvSpPr>
          <p:spPr>
            <a:xfrm>
              <a:off x="6106704" y="1268119"/>
              <a:ext cx="1187" cy="60904"/>
            </a:xfrm>
            <a:custGeom>
              <a:rect b="b" l="l" r="r" t="t"/>
              <a:pathLst>
                <a:path extrusionOk="0" h="4311" w="84">
                  <a:moveTo>
                    <a:pt x="0" y="0"/>
                  </a:moveTo>
                  <a:lnTo>
                    <a:pt x="0" y="4239"/>
                  </a:lnTo>
                  <a:cubicBezTo>
                    <a:pt x="12" y="4263"/>
                    <a:pt x="36" y="4287"/>
                    <a:pt x="72" y="4310"/>
                  </a:cubicBezTo>
                  <a:lnTo>
                    <a:pt x="83" y="84"/>
                  </a:lnTo>
                  <a:cubicBezTo>
                    <a:pt x="48" y="60"/>
                    <a:pt x="12" y="24"/>
                    <a:pt x="0" y="0"/>
                  </a:cubicBezTo>
                  <a:close/>
                </a:path>
              </a:pathLst>
            </a:custGeom>
            <a:solidFill>
              <a:srgbClr val="CAA8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63"/>
            <p:cNvSpPr/>
            <p:nvPr/>
          </p:nvSpPr>
          <p:spPr>
            <a:xfrm>
              <a:off x="6106196" y="1266933"/>
              <a:ext cx="523" cy="61073"/>
            </a:xfrm>
            <a:custGeom>
              <a:rect b="b" l="l" r="r" t="t"/>
              <a:pathLst>
                <a:path extrusionOk="0" h="4323" w="37">
                  <a:moveTo>
                    <a:pt x="12" y="1"/>
                  </a:moveTo>
                  <a:lnTo>
                    <a:pt x="0" y="4228"/>
                  </a:lnTo>
                  <a:cubicBezTo>
                    <a:pt x="0" y="4263"/>
                    <a:pt x="12" y="4287"/>
                    <a:pt x="24" y="4323"/>
                  </a:cubicBezTo>
                  <a:lnTo>
                    <a:pt x="36" y="84"/>
                  </a:lnTo>
                  <a:cubicBezTo>
                    <a:pt x="12" y="61"/>
                    <a:pt x="12" y="25"/>
                    <a:pt x="12" y="1"/>
                  </a:cubicBezTo>
                  <a:close/>
                </a:path>
              </a:pathLst>
            </a:custGeom>
            <a:solidFill>
              <a:srgbClr val="CAA8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63"/>
            <p:cNvSpPr/>
            <p:nvPr/>
          </p:nvSpPr>
          <p:spPr>
            <a:xfrm>
              <a:off x="6105687" y="1263556"/>
              <a:ext cx="12969" cy="6767"/>
            </a:xfrm>
            <a:custGeom>
              <a:rect b="b" l="l" r="r" t="t"/>
              <a:pathLst>
                <a:path extrusionOk="0" h="479" w="918">
                  <a:moveTo>
                    <a:pt x="476" y="0"/>
                  </a:moveTo>
                  <a:cubicBezTo>
                    <a:pt x="365" y="0"/>
                    <a:pt x="254" y="24"/>
                    <a:pt x="167" y="73"/>
                  </a:cubicBezTo>
                  <a:cubicBezTo>
                    <a:pt x="1" y="157"/>
                    <a:pt x="1" y="311"/>
                    <a:pt x="167" y="407"/>
                  </a:cubicBezTo>
                  <a:cubicBezTo>
                    <a:pt x="251" y="454"/>
                    <a:pt x="358" y="478"/>
                    <a:pt x="465" y="478"/>
                  </a:cubicBezTo>
                  <a:cubicBezTo>
                    <a:pt x="572" y="478"/>
                    <a:pt x="679" y="454"/>
                    <a:pt x="763" y="407"/>
                  </a:cubicBezTo>
                  <a:cubicBezTo>
                    <a:pt x="917" y="311"/>
                    <a:pt x="917" y="157"/>
                    <a:pt x="763" y="61"/>
                  </a:cubicBezTo>
                  <a:cubicBezTo>
                    <a:pt x="682" y="21"/>
                    <a:pt x="579" y="0"/>
                    <a:pt x="476" y="0"/>
                  </a:cubicBez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63"/>
            <p:cNvSpPr/>
            <p:nvPr/>
          </p:nvSpPr>
          <p:spPr>
            <a:xfrm>
              <a:off x="6092576" y="1263570"/>
              <a:ext cx="25910" cy="46282"/>
            </a:xfrm>
            <a:custGeom>
              <a:rect b="b" l="l" r="r" t="t"/>
              <a:pathLst>
                <a:path extrusionOk="0" h="3276" w="1834">
                  <a:moveTo>
                    <a:pt x="0" y="1"/>
                  </a:moveTo>
                  <a:lnTo>
                    <a:pt x="0" y="2215"/>
                  </a:lnTo>
                  <a:lnTo>
                    <a:pt x="1834" y="3275"/>
                  </a:lnTo>
                  <a:lnTo>
                    <a:pt x="1834" y="10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C5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63"/>
            <p:cNvSpPr/>
            <p:nvPr/>
          </p:nvSpPr>
          <p:spPr>
            <a:xfrm>
              <a:off x="6092576" y="1256676"/>
              <a:ext cx="37523" cy="21714"/>
            </a:xfrm>
            <a:custGeom>
              <a:rect b="b" l="l" r="r" t="t"/>
              <a:pathLst>
                <a:path extrusionOk="0" h="1537" w="2656">
                  <a:moveTo>
                    <a:pt x="822" y="1"/>
                  </a:moveTo>
                  <a:lnTo>
                    <a:pt x="0" y="489"/>
                  </a:lnTo>
                  <a:lnTo>
                    <a:pt x="1834" y="1537"/>
                  </a:lnTo>
                  <a:lnTo>
                    <a:pt x="2655" y="106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F8E1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63"/>
            <p:cNvSpPr/>
            <p:nvPr/>
          </p:nvSpPr>
          <p:spPr>
            <a:xfrm>
              <a:off x="6118473" y="1271651"/>
              <a:ext cx="11627" cy="38201"/>
            </a:xfrm>
            <a:custGeom>
              <a:rect b="b" l="l" r="r" t="t"/>
              <a:pathLst>
                <a:path extrusionOk="0" h="2704" w="823">
                  <a:moveTo>
                    <a:pt x="822" y="0"/>
                  </a:moveTo>
                  <a:lnTo>
                    <a:pt x="1" y="477"/>
                  </a:lnTo>
                  <a:lnTo>
                    <a:pt x="1" y="2703"/>
                  </a:lnTo>
                  <a:lnTo>
                    <a:pt x="822" y="2227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FDEE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63"/>
            <p:cNvSpPr/>
            <p:nvPr/>
          </p:nvSpPr>
          <p:spPr>
            <a:xfrm>
              <a:off x="6045136" y="1230102"/>
              <a:ext cx="5905" cy="3716"/>
            </a:xfrm>
            <a:custGeom>
              <a:rect b="b" l="l" r="r" t="t"/>
              <a:pathLst>
                <a:path extrusionOk="0" h="263" w="418">
                  <a:moveTo>
                    <a:pt x="417" y="1"/>
                  </a:moveTo>
                  <a:lnTo>
                    <a:pt x="96" y="191"/>
                  </a:lnTo>
                  <a:cubicBezTo>
                    <a:pt x="60" y="215"/>
                    <a:pt x="36" y="239"/>
                    <a:pt x="0" y="262"/>
                  </a:cubicBezTo>
                  <a:lnTo>
                    <a:pt x="322" y="72"/>
                  </a:lnTo>
                  <a:cubicBezTo>
                    <a:pt x="358" y="48"/>
                    <a:pt x="393" y="24"/>
                    <a:pt x="417" y="1"/>
                  </a:cubicBezTo>
                  <a:close/>
                </a:path>
              </a:pathLst>
            </a:custGeom>
            <a:solidFill>
              <a:srgbClr val="7253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63"/>
            <p:cNvSpPr/>
            <p:nvPr/>
          </p:nvSpPr>
          <p:spPr>
            <a:xfrm>
              <a:off x="6066836" y="1163744"/>
              <a:ext cx="10610" cy="3461"/>
            </a:xfrm>
            <a:custGeom>
              <a:rect b="b" l="l" r="r" t="t"/>
              <a:pathLst>
                <a:path extrusionOk="0" h="245" w="751">
                  <a:moveTo>
                    <a:pt x="4" y="243"/>
                  </a:moveTo>
                  <a:cubicBezTo>
                    <a:pt x="3" y="243"/>
                    <a:pt x="1" y="244"/>
                    <a:pt x="0" y="245"/>
                  </a:cubicBezTo>
                  <a:lnTo>
                    <a:pt x="4" y="243"/>
                  </a:lnTo>
                  <a:close/>
                  <a:moveTo>
                    <a:pt x="523" y="1"/>
                  </a:moveTo>
                  <a:cubicBezTo>
                    <a:pt x="450" y="1"/>
                    <a:pt x="381" y="18"/>
                    <a:pt x="322" y="54"/>
                  </a:cubicBezTo>
                  <a:lnTo>
                    <a:pt x="4" y="243"/>
                  </a:lnTo>
                  <a:lnTo>
                    <a:pt x="4" y="243"/>
                  </a:lnTo>
                  <a:cubicBezTo>
                    <a:pt x="62" y="208"/>
                    <a:pt x="130" y="191"/>
                    <a:pt x="201" y="191"/>
                  </a:cubicBezTo>
                  <a:cubicBezTo>
                    <a:pt x="274" y="191"/>
                    <a:pt x="352" y="209"/>
                    <a:pt x="429" y="245"/>
                  </a:cubicBezTo>
                  <a:lnTo>
                    <a:pt x="750" y="54"/>
                  </a:lnTo>
                  <a:cubicBezTo>
                    <a:pt x="673" y="18"/>
                    <a:pt x="596" y="1"/>
                    <a:pt x="523" y="1"/>
                  </a:cubicBezTo>
                  <a:close/>
                </a:path>
              </a:pathLst>
            </a:custGeom>
            <a:solidFill>
              <a:srgbClr val="7253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63"/>
            <p:cNvSpPr/>
            <p:nvPr/>
          </p:nvSpPr>
          <p:spPr>
            <a:xfrm>
              <a:off x="6072882" y="1164507"/>
              <a:ext cx="6075" cy="3376"/>
            </a:xfrm>
            <a:custGeom>
              <a:rect b="b" l="l" r="r" t="t"/>
              <a:pathLst>
                <a:path extrusionOk="0" h="239" w="430">
                  <a:moveTo>
                    <a:pt x="322" y="0"/>
                  </a:moveTo>
                  <a:lnTo>
                    <a:pt x="1" y="191"/>
                  </a:lnTo>
                  <a:cubicBezTo>
                    <a:pt x="37" y="202"/>
                    <a:pt x="72" y="214"/>
                    <a:pt x="108" y="238"/>
                  </a:cubicBezTo>
                  <a:lnTo>
                    <a:pt x="430" y="48"/>
                  </a:lnTo>
                  <a:cubicBezTo>
                    <a:pt x="394" y="24"/>
                    <a:pt x="358" y="12"/>
                    <a:pt x="322" y="0"/>
                  </a:cubicBezTo>
                  <a:close/>
                </a:path>
              </a:pathLst>
            </a:custGeom>
            <a:solidFill>
              <a:srgbClr val="BF9B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63"/>
            <p:cNvSpPr/>
            <p:nvPr/>
          </p:nvSpPr>
          <p:spPr>
            <a:xfrm>
              <a:off x="6074408" y="1165171"/>
              <a:ext cx="14481" cy="17674"/>
            </a:xfrm>
            <a:custGeom>
              <a:rect b="b" l="l" r="r" t="t"/>
              <a:pathLst>
                <a:path extrusionOk="0" h="1251" w="1025">
                  <a:moveTo>
                    <a:pt x="322" y="1"/>
                  </a:moveTo>
                  <a:lnTo>
                    <a:pt x="0" y="191"/>
                  </a:lnTo>
                  <a:cubicBezTo>
                    <a:pt x="143" y="275"/>
                    <a:pt x="298" y="417"/>
                    <a:pt x="429" y="608"/>
                  </a:cubicBezTo>
                  <a:cubicBezTo>
                    <a:pt x="572" y="810"/>
                    <a:pt x="667" y="1048"/>
                    <a:pt x="703" y="1251"/>
                  </a:cubicBezTo>
                  <a:lnTo>
                    <a:pt x="1024" y="1060"/>
                  </a:lnTo>
                  <a:cubicBezTo>
                    <a:pt x="988" y="858"/>
                    <a:pt x="905" y="620"/>
                    <a:pt x="750" y="417"/>
                  </a:cubicBezTo>
                  <a:cubicBezTo>
                    <a:pt x="619" y="227"/>
                    <a:pt x="476" y="84"/>
                    <a:pt x="322" y="1"/>
                  </a:cubicBezTo>
                  <a:close/>
                </a:path>
              </a:pathLst>
            </a:custGeom>
            <a:solidFill>
              <a:srgbClr val="BF9B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63"/>
            <p:cNvSpPr/>
            <p:nvPr/>
          </p:nvSpPr>
          <p:spPr>
            <a:xfrm>
              <a:off x="6046478" y="1180146"/>
              <a:ext cx="43075" cy="52653"/>
            </a:xfrm>
            <a:custGeom>
              <a:rect b="b" l="l" r="r" t="t"/>
              <a:pathLst>
                <a:path extrusionOk="0" h="3727" w="3049">
                  <a:moveTo>
                    <a:pt x="3001" y="0"/>
                  </a:moveTo>
                  <a:lnTo>
                    <a:pt x="2680" y="191"/>
                  </a:lnTo>
                  <a:cubicBezTo>
                    <a:pt x="2715" y="453"/>
                    <a:pt x="2680" y="679"/>
                    <a:pt x="2549" y="810"/>
                  </a:cubicBezTo>
                  <a:cubicBezTo>
                    <a:pt x="2168" y="1215"/>
                    <a:pt x="108" y="3596"/>
                    <a:pt x="1" y="3727"/>
                  </a:cubicBezTo>
                  <a:lnTo>
                    <a:pt x="322" y="3537"/>
                  </a:lnTo>
                  <a:cubicBezTo>
                    <a:pt x="429" y="3406"/>
                    <a:pt x="2489" y="1024"/>
                    <a:pt x="2882" y="619"/>
                  </a:cubicBezTo>
                  <a:cubicBezTo>
                    <a:pt x="3001" y="489"/>
                    <a:pt x="3049" y="262"/>
                    <a:pt x="3001" y="0"/>
                  </a:cubicBezTo>
                  <a:close/>
                </a:path>
              </a:pathLst>
            </a:custGeom>
            <a:solidFill>
              <a:srgbClr val="7253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63"/>
            <p:cNvSpPr/>
            <p:nvPr/>
          </p:nvSpPr>
          <p:spPr>
            <a:xfrm>
              <a:off x="6019734" y="1166386"/>
              <a:ext cx="66117" cy="68250"/>
            </a:xfrm>
            <a:custGeom>
              <a:rect b="b" l="l" r="r" t="t"/>
              <a:pathLst>
                <a:path extrusionOk="0" h="4831" w="4680">
                  <a:moveTo>
                    <a:pt x="3532" y="1"/>
                  </a:moveTo>
                  <a:cubicBezTo>
                    <a:pt x="3436" y="1"/>
                    <a:pt x="3349" y="31"/>
                    <a:pt x="3275" y="93"/>
                  </a:cubicBezTo>
                  <a:cubicBezTo>
                    <a:pt x="2858" y="462"/>
                    <a:pt x="453" y="2355"/>
                    <a:pt x="322" y="2463"/>
                  </a:cubicBezTo>
                  <a:cubicBezTo>
                    <a:pt x="1" y="2772"/>
                    <a:pt x="96" y="3522"/>
                    <a:pt x="524" y="4141"/>
                  </a:cubicBezTo>
                  <a:cubicBezTo>
                    <a:pt x="691" y="4391"/>
                    <a:pt x="905" y="4582"/>
                    <a:pt x="1108" y="4701"/>
                  </a:cubicBezTo>
                  <a:cubicBezTo>
                    <a:pt x="1259" y="4786"/>
                    <a:pt x="1408" y="4831"/>
                    <a:pt x="1543" y="4831"/>
                  </a:cubicBezTo>
                  <a:cubicBezTo>
                    <a:pt x="1675" y="4831"/>
                    <a:pt x="1794" y="4789"/>
                    <a:pt x="1894" y="4701"/>
                  </a:cubicBezTo>
                  <a:cubicBezTo>
                    <a:pt x="2001" y="4570"/>
                    <a:pt x="4061" y="2189"/>
                    <a:pt x="4442" y="1784"/>
                  </a:cubicBezTo>
                  <a:cubicBezTo>
                    <a:pt x="4680" y="1534"/>
                    <a:pt x="4620" y="986"/>
                    <a:pt x="4299" y="522"/>
                  </a:cubicBezTo>
                  <a:cubicBezTo>
                    <a:pt x="4168" y="331"/>
                    <a:pt x="4013" y="189"/>
                    <a:pt x="3870" y="105"/>
                  </a:cubicBezTo>
                  <a:cubicBezTo>
                    <a:pt x="3752" y="37"/>
                    <a:pt x="3637" y="1"/>
                    <a:pt x="3532" y="1"/>
                  </a:cubicBezTo>
                  <a:close/>
                </a:path>
              </a:pathLst>
            </a:custGeom>
            <a:solidFill>
              <a:srgbClr val="CAA88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63"/>
            <p:cNvSpPr/>
            <p:nvPr/>
          </p:nvSpPr>
          <p:spPr>
            <a:xfrm>
              <a:off x="6075581" y="1139275"/>
              <a:ext cx="6075" cy="60056"/>
            </a:xfrm>
            <a:custGeom>
              <a:rect b="b" l="l" r="r" t="t"/>
              <a:pathLst>
                <a:path extrusionOk="0" h="4251" w="430">
                  <a:moveTo>
                    <a:pt x="429" y="0"/>
                  </a:moveTo>
                  <a:lnTo>
                    <a:pt x="429" y="3"/>
                  </a:lnTo>
                  <a:lnTo>
                    <a:pt x="429" y="3"/>
                  </a:lnTo>
                  <a:cubicBezTo>
                    <a:pt x="429" y="2"/>
                    <a:pt x="429" y="1"/>
                    <a:pt x="429" y="0"/>
                  </a:cubicBezTo>
                  <a:close/>
                  <a:moveTo>
                    <a:pt x="429" y="3"/>
                  </a:moveTo>
                  <a:lnTo>
                    <a:pt x="429" y="3"/>
                  </a:lnTo>
                  <a:cubicBezTo>
                    <a:pt x="428" y="156"/>
                    <a:pt x="333" y="298"/>
                    <a:pt x="131" y="417"/>
                  </a:cubicBezTo>
                  <a:cubicBezTo>
                    <a:pt x="96" y="441"/>
                    <a:pt x="48" y="453"/>
                    <a:pt x="12" y="476"/>
                  </a:cubicBezTo>
                  <a:lnTo>
                    <a:pt x="0" y="4251"/>
                  </a:lnTo>
                  <a:cubicBezTo>
                    <a:pt x="48" y="4239"/>
                    <a:pt x="84" y="4215"/>
                    <a:pt x="120" y="4191"/>
                  </a:cubicBezTo>
                  <a:cubicBezTo>
                    <a:pt x="322" y="4084"/>
                    <a:pt x="417" y="3929"/>
                    <a:pt x="417" y="3786"/>
                  </a:cubicBezTo>
                  <a:lnTo>
                    <a:pt x="429" y="3"/>
                  </a:lnTo>
                  <a:close/>
                </a:path>
              </a:pathLst>
            </a:custGeom>
            <a:solidFill>
              <a:srgbClr val="F8E1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63"/>
            <p:cNvSpPr/>
            <p:nvPr/>
          </p:nvSpPr>
          <p:spPr>
            <a:xfrm>
              <a:off x="6070707" y="1146000"/>
              <a:ext cx="5058" cy="54673"/>
            </a:xfrm>
            <a:custGeom>
              <a:rect b="b" l="l" r="r" t="t"/>
              <a:pathLst>
                <a:path extrusionOk="0" h="3870" w="358">
                  <a:moveTo>
                    <a:pt x="357" y="0"/>
                  </a:moveTo>
                  <a:lnTo>
                    <a:pt x="357" y="0"/>
                  </a:lnTo>
                  <a:cubicBezTo>
                    <a:pt x="250" y="48"/>
                    <a:pt x="131" y="72"/>
                    <a:pt x="12" y="96"/>
                  </a:cubicBezTo>
                  <a:lnTo>
                    <a:pt x="0" y="3870"/>
                  </a:lnTo>
                  <a:cubicBezTo>
                    <a:pt x="119" y="3858"/>
                    <a:pt x="238" y="3822"/>
                    <a:pt x="345" y="3775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rgbClr val="FEEB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63"/>
            <p:cNvSpPr/>
            <p:nvPr/>
          </p:nvSpPr>
          <p:spPr>
            <a:xfrm>
              <a:off x="6056410" y="1144827"/>
              <a:ext cx="14481" cy="56171"/>
            </a:xfrm>
            <a:custGeom>
              <a:rect b="b" l="l" r="r" t="t"/>
              <a:pathLst>
                <a:path extrusionOk="0" h="3976" w="1025">
                  <a:moveTo>
                    <a:pt x="12" y="0"/>
                  </a:moveTo>
                  <a:lnTo>
                    <a:pt x="0" y="3786"/>
                  </a:lnTo>
                  <a:cubicBezTo>
                    <a:pt x="12" y="3786"/>
                    <a:pt x="24" y="3798"/>
                    <a:pt x="36" y="3798"/>
                  </a:cubicBezTo>
                  <a:cubicBezTo>
                    <a:pt x="231" y="3913"/>
                    <a:pt x="491" y="3976"/>
                    <a:pt x="749" y="3976"/>
                  </a:cubicBezTo>
                  <a:cubicBezTo>
                    <a:pt x="838" y="3976"/>
                    <a:pt x="927" y="3968"/>
                    <a:pt x="1012" y="3953"/>
                  </a:cubicBezTo>
                  <a:lnTo>
                    <a:pt x="1024" y="179"/>
                  </a:lnTo>
                  <a:lnTo>
                    <a:pt x="1024" y="179"/>
                  </a:lnTo>
                  <a:cubicBezTo>
                    <a:pt x="942" y="190"/>
                    <a:pt x="857" y="196"/>
                    <a:pt x="772" y="196"/>
                  </a:cubicBezTo>
                  <a:cubicBezTo>
                    <a:pt x="510" y="196"/>
                    <a:pt x="245" y="141"/>
                    <a:pt x="48" y="24"/>
                  </a:cubicBezTo>
                  <a:cubicBezTo>
                    <a:pt x="36" y="12"/>
                    <a:pt x="24" y="12"/>
                    <a:pt x="12" y="0"/>
                  </a:cubicBezTo>
                  <a:close/>
                </a:path>
              </a:pathLst>
            </a:custGeom>
            <a:solidFill>
              <a:srgbClr val="FDEE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63"/>
            <p:cNvSpPr/>
            <p:nvPr/>
          </p:nvSpPr>
          <p:spPr>
            <a:xfrm>
              <a:off x="6053542" y="1142129"/>
              <a:ext cx="3052" cy="56199"/>
            </a:xfrm>
            <a:custGeom>
              <a:rect b="b" l="l" r="r" t="t"/>
              <a:pathLst>
                <a:path extrusionOk="0" h="3978" w="216">
                  <a:moveTo>
                    <a:pt x="13" y="1"/>
                  </a:moveTo>
                  <a:lnTo>
                    <a:pt x="1" y="3787"/>
                  </a:lnTo>
                  <a:cubicBezTo>
                    <a:pt x="48" y="3846"/>
                    <a:pt x="108" y="3918"/>
                    <a:pt x="203" y="3977"/>
                  </a:cubicBezTo>
                  <a:lnTo>
                    <a:pt x="215" y="191"/>
                  </a:lnTo>
                  <a:cubicBezTo>
                    <a:pt x="120" y="132"/>
                    <a:pt x="60" y="72"/>
                    <a:pt x="13" y="1"/>
                  </a:cubicBezTo>
                  <a:close/>
                </a:path>
              </a:pathLst>
            </a:custGeom>
            <a:solidFill>
              <a:srgbClr val="F8E1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63"/>
            <p:cNvSpPr/>
            <p:nvPr/>
          </p:nvSpPr>
          <p:spPr>
            <a:xfrm>
              <a:off x="6052708" y="1139275"/>
              <a:ext cx="1017" cy="56355"/>
            </a:xfrm>
            <a:custGeom>
              <a:rect b="b" l="l" r="r" t="t"/>
              <a:pathLst>
                <a:path extrusionOk="0" h="3989" w="72">
                  <a:moveTo>
                    <a:pt x="0" y="0"/>
                  </a:moveTo>
                  <a:lnTo>
                    <a:pt x="0" y="3774"/>
                  </a:lnTo>
                  <a:cubicBezTo>
                    <a:pt x="0" y="3846"/>
                    <a:pt x="12" y="3917"/>
                    <a:pt x="60" y="3989"/>
                  </a:cubicBezTo>
                  <a:lnTo>
                    <a:pt x="72" y="203"/>
                  </a:lnTo>
                  <a:cubicBezTo>
                    <a:pt x="24" y="143"/>
                    <a:pt x="0" y="72"/>
                    <a:pt x="0" y="0"/>
                  </a:cubicBezTo>
                  <a:close/>
                </a:path>
              </a:pathLst>
            </a:custGeom>
            <a:solidFill>
              <a:srgbClr val="F8E1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63"/>
            <p:cNvSpPr/>
            <p:nvPr/>
          </p:nvSpPr>
          <p:spPr>
            <a:xfrm>
              <a:off x="6051352" y="1130855"/>
              <a:ext cx="31646" cy="16713"/>
            </a:xfrm>
            <a:custGeom>
              <a:rect b="b" l="l" r="r" t="t"/>
              <a:pathLst>
                <a:path extrusionOk="0" h="1183" w="2240">
                  <a:moveTo>
                    <a:pt x="1120" y="1"/>
                  </a:moveTo>
                  <a:cubicBezTo>
                    <a:pt x="858" y="1"/>
                    <a:pt x="596" y="60"/>
                    <a:pt x="394" y="179"/>
                  </a:cubicBezTo>
                  <a:cubicBezTo>
                    <a:pt x="1" y="406"/>
                    <a:pt x="1" y="787"/>
                    <a:pt x="406" y="1013"/>
                  </a:cubicBezTo>
                  <a:cubicBezTo>
                    <a:pt x="602" y="1126"/>
                    <a:pt x="864" y="1183"/>
                    <a:pt x="1126" y="1183"/>
                  </a:cubicBezTo>
                  <a:cubicBezTo>
                    <a:pt x="1388" y="1183"/>
                    <a:pt x="1650" y="1126"/>
                    <a:pt x="1846" y="1013"/>
                  </a:cubicBezTo>
                  <a:cubicBezTo>
                    <a:pt x="2239" y="787"/>
                    <a:pt x="2239" y="406"/>
                    <a:pt x="1846" y="179"/>
                  </a:cubicBezTo>
                  <a:cubicBezTo>
                    <a:pt x="1644" y="60"/>
                    <a:pt x="1382" y="1"/>
                    <a:pt x="1120" y="1"/>
                  </a:cubicBez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63"/>
            <p:cNvSpPr/>
            <p:nvPr/>
          </p:nvSpPr>
          <p:spPr>
            <a:xfrm>
              <a:off x="6022263" y="1200575"/>
              <a:ext cx="19863" cy="7502"/>
            </a:xfrm>
            <a:custGeom>
              <a:rect b="b" l="l" r="r" t="t"/>
              <a:pathLst>
                <a:path extrusionOk="0" h="531" w="1406">
                  <a:moveTo>
                    <a:pt x="933" y="1"/>
                  </a:moveTo>
                  <a:cubicBezTo>
                    <a:pt x="835" y="1"/>
                    <a:pt x="745" y="23"/>
                    <a:pt x="667" y="66"/>
                  </a:cubicBezTo>
                  <a:lnTo>
                    <a:pt x="0" y="447"/>
                  </a:lnTo>
                  <a:cubicBezTo>
                    <a:pt x="82" y="404"/>
                    <a:pt x="172" y="382"/>
                    <a:pt x="270" y="382"/>
                  </a:cubicBezTo>
                  <a:cubicBezTo>
                    <a:pt x="415" y="382"/>
                    <a:pt x="575" y="431"/>
                    <a:pt x="738" y="531"/>
                  </a:cubicBezTo>
                  <a:lnTo>
                    <a:pt x="1405" y="138"/>
                  </a:lnTo>
                  <a:cubicBezTo>
                    <a:pt x="1236" y="46"/>
                    <a:pt x="1076" y="1"/>
                    <a:pt x="933" y="1"/>
                  </a:cubicBezTo>
                  <a:close/>
                </a:path>
              </a:pathLst>
            </a:custGeom>
            <a:solidFill>
              <a:srgbClr val="7055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63"/>
            <p:cNvSpPr/>
            <p:nvPr/>
          </p:nvSpPr>
          <p:spPr>
            <a:xfrm>
              <a:off x="6032689" y="1202510"/>
              <a:ext cx="15314" cy="10285"/>
            </a:xfrm>
            <a:custGeom>
              <a:rect b="b" l="l" r="r" t="t"/>
              <a:pathLst>
                <a:path extrusionOk="0" h="728" w="1084">
                  <a:moveTo>
                    <a:pt x="667" y="1"/>
                  </a:moveTo>
                  <a:lnTo>
                    <a:pt x="0" y="394"/>
                  </a:lnTo>
                  <a:cubicBezTo>
                    <a:pt x="143" y="465"/>
                    <a:pt x="286" y="584"/>
                    <a:pt x="417" y="727"/>
                  </a:cubicBezTo>
                  <a:lnTo>
                    <a:pt x="1084" y="346"/>
                  </a:lnTo>
                  <a:cubicBezTo>
                    <a:pt x="941" y="203"/>
                    <a:pt x="798" y="84"/>
                    <a:pt x="667" y="1"/>
                  </a:cubicBezTo>
                  <a:close/>
                </a:path>
              </a:pathLst>
            </a:custGeom>
            <a:solidFill>
              <a:srgbClr val="7055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63"/>
            <p:cNvSpPr/>
            <p:nvPr/>
          </p:nvSpPr>
          <p:spPr>
            <a:xfrm>
              <a:off x="6038580" y="1207399"/>
              <a:ext cx="78563" cy="98751"/>
            </a:xfrm>
            <a:custGeom>
              <a:rect b="b" l="l" r="r" t="t"/>
              <a:pathLst>
                <a:path extrusionOk="0" h="6990" w="5561">
                  <a:moveTo>
                    <a:pt x="655" y="0"/>
                  </a:moveTo>
                  <a:lnTo>
                    <a:pt x="0" y="381"/>
                  </a:lnTo>
                  <a:cubicBezTo>
                    <a:pt x="179" y="595"/>
                    <a:pt x="3691" y="4691"/>
                    <a:pt x="4334" y="5406"/>
                  </a:cubicBezTo>
                  <a:cubicBezTo>
                    <a:pt x="4715" y="5846"/>
                    <a:pt x="4894" y="6465"/>
                    <a:pt x="4727" y="6811"/>
                  </a:cubicBezTo>
                  <a:cubicBezTo>
                    <a:pt x="4686" y="6882"/>
                    <a:pt x="4645" y="6936"/>
                    <a:pt x="4589" y="6973"/>
                  </a:cubicBezTo>
                  <a:lnTo>
                    <a:pt x="4589" y="6973"/>
                  </a:lnTo>
                  <a:lnTo>
                    <a:pt x="5227" y="6608"/>
                  </a:lnTo>
                  <a:cubicBezTo>
                    <a:pt x="5286" y="6560"/>
                    <a:pt x="5346" y="6513"/>
                    <a:pt x="5382" y="6430"/>
                  </a:cubicBezTo>
                  <a:cubicBezTo>
                    <a:pt x="5560" y="6084"/>
                    <a:pt x="5370" y="5465"/>
                    <a:pt x="4989" y="5025"/>
                  </a:cubicBezTo>
                  <a:cubicBezTo>
                    <a:pt x="4358" y="4310"/>
                    <a:pt x="845" y="214"/>
                    <a:pt x="655" y="0"/>
                  </a:cubicBezTo>
                  <a:close/>
                  <a:moveTo>
                    <a:pt x="4589" y="6973"/>
                  </a:moveTo>
                  <a:lnTo>
                    <a:pt x="4560" y="6989"/>
                  </a:lnTo>
                  <a:cubicBezTo>
                    <a:pt x="4570" y="6984"/>
                    <a:pt x="4580" y="6979"/>
                    <a:pt x="4589" y="6973"/>
                  </a:cubicBezTo>
                  <a:close/>
                </a:path>
              </a:pathLst>
            </a:custGeom>
            <a:solidFill>
              <a:srgbClr val="D7B2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63"/>
            <p:cNvSpPr/>
            <p:nvPr/>
          </p:nvSpPr>
          <p:spPr>
            <a:xfrm>
              <a:off x="6016033" y="1205972"/>
              <a:ext cx="91687" cy="100828"/>
            </a:xfrm>
            <a:custGeom>
              <a:rect b="b" l="l" r="r" t="t"/>
              <a:pathLst>
                <a:path extrusionOk="0" h="7137" w="6490">
                  <a:moveTo>
                    <a:pt x="712" y="1"/>
                  </a:moveTo>
                  <a:cubicBezTo>
                    <a:pt x="506" y="1"/>
                    <a:pt x="332" y="101"/>
                    <a:pt x="227" y="304"/>
                  </a:cubicBezTo>
                  <a:cubicBezTo>
                    <a:pt x="1" y="768"/>
                    <a:pt x="239" y="1613"/>
                    <a:pt x="751" y="2173"/>
                  </a:cubicBezTo>
                  <a:cubicBezTo>
                    <a:pt x="953" y="2375"/>
                    <a:pt x="4644" y="6102"/>
                    <a:pt x="5299" y="6781"/>
                  </a:cubicBezTo>
                  <a:cubicBezTo>
                    <a:pt x="5394" y="6888"/>
                    <a:pt x="5501" y="6971"/>
                    <a:pt x="5609" y="7031"/>
                  </a:cubicBezTo>
                  <a:cubicBezTo>
                    <a:pt x="5732" y="7100"/>
                    <a:pt x="5854" y="7136"/>
                    <a:pt x="5963" y="7136"/>
                  </a:cubicBezTo>
                  <a:cubicBezTo>
                    <a:pt x="6117" y="7136"/>
                    <a:pt x="6246" y="7065"/>
                    <a:pt x="6323" y="6912"/>
                  </a:cubicBezTo>
                  <a:cubicBezTo>
                    <a:pt x="6490" y="6566"/>
                    <a:pt x="6311" y="5947"/>
                    <a:pt x="5930" y="5507"/>
                  </a:cubicBezTo>
                  <a:cubicBezTo>
                    <a:pt x="5287" y="4792"/>
                    <a:pt x="1775" y="696"/>
                    <a:pt x="1596" y="482"/>
                  </a:cubicBezTo>
                  <a:cubicBezTo>
                    <a:pt x="1465" y="339"/>
                    <a:pt x="1322" y="220"/>
                    <a:pt x="1179" y="149"/>
                  </a:cubicBezTo>
                  <a:cubicBezTo>
                    <a:pt x="1017" y="50"/>
                    <a:pt x="857" y="1"/>
                    <a:pt x="712" y="1"/>
                  </a:cubicBezTo>
                  <a:close/>
                </a:path>
              </a:pathLst>
            </a:custGeom>
            <a:solidFill>
              <a:srgbClr val="EFD0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63"/>
            <p:cNvSpPr/>
            <p:nvPr/>
          </p:nvSpPr>
          <p:spPr>
            <a:xfrm>
              <a:off x="6034879" y="1234142"/>
              <a:ext cx="5891" cy="3716"/>
            </a:xfrm>
            <a:custGeom>
              <a:rect b="b" l="l" r="r" t="t"/>
              <a:pathLst>
                <a:path extrusionOk="0" h="263" w="417">
                  <a:moveTo>
                    <a:pt x="417" y="0"/>
                  </a:moveTo>
                  <a:lnTo>
                    <a:pt x="95" y="191"/>
                  </a:lnTo>
                  <a:cubicBezTo>
                    <a:pt x="60" y="215"/>
                    <a:pt x="36" y="238"/>
                    <a:pt x="0" y="262"/>
                  </a:cubicBezTo>
                  <a:lnTo>
                    <a:pt x="322" y="72"/>
                  </a:lnTo>
                  <a:cubicBezTo>
                    <a:pt x="357" y="48"/>
                    <a:pt x="393" y="24"/>
                    <a:pt x="417" y="0"/>
                  </a:cubicBezTo>
                  <a:close/>
                </a:path>
              </a:pathLst>
            </a:custGeom>
            <a:solidFill>
              <a:srgbClr val="7253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63"/>
            <p:cNvSpPr/>
            <p:nvPr/>
          </p:nvSpPr>
          <p:spPr>
            <a:xfrm>
              <a:off x="6056579" y="1167784"/>
              <a:ext cx="10779" cy="3461"/>
            </a:xfrm>
            <a:custGeom>
              <a:rect b="b" l="l" r="r" t="t"/>
              <a:pathLst>
                <a:path extrusionOk="0" h="245" w="763">
                  <a:moveTo>
                    <a:pt x="3" y="242"/>
                  </a:moveTo>
                  <a:lnTo>
                    <a:pt x="3" y="242"/>
                  </a:lnTo>
                  <a:cubicBezTo>
                    <a:pt x="2" y="243"/>
                    <a:pt x="1" y="244"/>
                    <a:pt x="0" y="244"/>
                  </a:cubicBezTo>
                  <a:lnTo>
                    <a:pt x="3" y="242"/>
                  </a:lnTo>
                  <a:close/>
                  <a:moveTo>
                    <a:pt x="524" y="0"/>
                  </a:moveTo>
                  <a:cubicBezTo>
                    <a:pt x="450" y="0"/>
                    <a:pt x="381" y="18"/>
                    <a:pt x="322" y="54"/>
                  </a:cubicBezTo>
                  <a:lnTo>
                    <a:pt x="3" y="242"/>
                  </a:lnTo>
                  <a:lnTo>
                    <a:pt x="3" y="242"/>
                  </a:lnTo>
                  <a:cubicBezTo>
                    <a:pt x="62" y="208"/>
                    <a:pt x="129" y="191"/>
                    <a:pt x="201" y="191"/>
                  </a:cubicBezTo>
                  <a:cubicBezTo>
                    <a:pt x="274" y="191"/>
                    <a:pt x="351" y="209"/>
                    <a:pt x="429" y="244"/>
                  </a:cubicBezTo>
                  <a:lnTo>
                    <a:pt x="762" y="54"/>
                  </a:lnTo>
                  <a:cubicBezTo>
                    <a:pt x="679" y="18"/>
                    <a:pt x="598" y="0"/>
                    <a:pt x="524" y="0"/>
                  </a:cubicBezTo>
                  <a:close/>
                </a:path>
              </a:pathLst>
            </a:custGeom>
            <a:solidFill>
              <a:srgbClr val="7253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63"/>
            <p:cNvSpPr/>
            <p:nvPr/>
          </p:nvSpPr>
          <p:spPr>
            <a:xfrm>
              <a:off x="6062626" y="1168533"/>
              <a:ext cx="6075" cy="3376"/>
            </a:xfrm>
            <a:custGeom>
              <a:rect b="b" l="l" r="r" t="t"/>
              <a:pathLst>
                <a:path extrusionOk="0" h="239" w="430">
                  <a:moveTo>
                    <a:pt x="334" y="1"/>
                  </a:moveTo>
                  <a:lnTo>
                    <a:pt x="1" y="191"/>
                  </a:lnTo>
                  <a:cubicBezTo>
                    <a:pt x="36" y="203"/>
                    <a:pt x="72" y="215"/>
                    <a:pt x="108" y="239"/>
                  </a:cubicBezTo>
                  <a:lnTo>
                    <a:pt x="429" y="48"/>
                  </a:lnTo>
                  <a:cubicBezTo>
                    <a:pt x="394" y="25"/>
                    <a:pt x="370" y="13"/>
                    <a:pt x="334" y="1"/>
                  </a:cubicBezTo>
                  <a:close/>
                </a:path>
              </a:pathLst>
            </a:custGeom>
            <a:solidFill>
              <a:srgbClr val="BF9B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63"/>
            <p:cNvSpPr/>
            <p:nvPr/>
          </p:nvSpPr>
          <p:spPr>
            <a:xfrm>
              <a:off x="6064137" y="1169211"/>
              <a:ext cx="14481" cy="17674"/>
            </a:xfrm>
            <a:custGeom>
              <a:rect b="b" l="l" r="r" t="t"/>
              <a:pathLst>
                <a:path extrusionOk="0" h="1251" w="1025">
                  <a:moveTo>
                    <a:pt x="322" y="0"/>
                  </a:moveTo>
                  <a:lnTo>
                    <a:pt x="1" y="191"/>
                  </a:lnTo>
                  <a:cubicBezTo>
                    <a:pt x="156" y="274"/>
                    <a:pt x="299" y="417"/>
                    <a:pt x="429" y="608"/>
                  </a:cubicBezTo>
                  <a:cubicBezTo>
                    <a:pt x="572" y="810"/>
                    <a:pt x="668" y="1048"/>
                    <a:pt x="703" y="1251"/>
                  </a:cubicBezTo>
                  <a:lnTo>
                    <a:pt x="1025" y="1060"/>
                  </a:lnTo>
                  <a:cubicBezTo>
                    <a:pt x="1001" y="858"/>
                    <a:pt x="906" y="620"/>
                    <a:pt x="763" y="417"/>
                  </a:cubicBezTo>
                  <a:cubicBezTo>
                    <a:pt x="632" y="227"/>
                    <a:pt x="477" y="84"/>
                    <a:pt x="322" y="0"/>
                  </a:cubicBezTo>
                  <a:close/>
                </a:path>
              </a:pathLst>
            </a:custGeom>
            <a:solidFill>
              <a:srgbClr val="BF9B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63"/>
            <p:cNvSpPr/>
            <p:nvPr/>
          </p:nvSpPr>
          <p:spPr>
            <a:xfrm>
              <a:off x="6036221" y="1184187"/>
              <a:ext cx="43075" cy="52653"/>
            </a:xfrm>
            <a:custGeom>
              <a:rect b="b" l="l" r="r" t="t"/>
              <a:pathLst>
                <a:path extrusionOk="0" h="3727" w="3049">
                  <a:moveTo>
                    <a:pt x="3013" y="0"/>
                  </a:moveTo>
                  <a:lnTo>
                    <a:pt x="2679" y="191"/>
                  </a:lnTo>
                  <a:cubicBezTo>
                    <a:pt x="2715" y="453"/>
                    <a:pt x="2679" y="679"/>
                    <a:pt x="2548" y="810"/>
                  </a:cubicBezTo>
                  <a:cubicBezTo>
                    <a:pt x="2167" y="1215"/>
                    <a:pt x="108" y="3596"/>
                    <a:pt x="0" y="3727"/>
                  </a:cubicBezTo>
                  <a:lnTo>
                    <a:pt x="322" y="3536"/>
                  </a:lnTo>
                  <a:cubicBezTo>
                    <a:pt x="429" y="3405"/>
                    <a:pt x="2501" y="1024"/>
                    <a:pt x="2882" y="619"/>
                  </a:cubicBezTo>
                  <a:cubicBezTo>
                    <a:pt x="3013" y="488"/>
                    <a:pt x="3048" y="262"/>
                    <a:pt x="3013" y="0"/>
                  </a:cubicBezTo>
                  <a:close/>
                </a:path>
              </a:pathLst>
            </a:custGeom>
            <a:solidFill>
              <a:srgbClr val="7253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63"/>
            <p:cNvSpPr/>
            <p:nvPr/>
          </p:nvSpPr>
          <p:spPr>
            <a:xfrm>
              <a:off x="6009477" y="1170426"/>
              <a:ext cx="66117" cy="68250"/>
            </a:xfrm>
            <a:custGeom>
              <a:rect b="b" l="l" r="r" t="t"/>
              <a:pathLst>
                <a:path extrusionOk="0" h="4831" w="4680">
                  <a:moveTo>
                    <a:pt x="3532" y="1"/>
                  </a:moveTo>
                  <a:cubicBezTo>
                    <a:pt x="3436" y="1"/>
                    <a:pt x="3348" y="31"/>
                    <a:pt x="3275" y="93"/>
                  </a:cubicBezTo>
                  <a:cubicBezTo>
                    <a:pt x="2858" y="462"/>
                    <a:pt x="453" y="2355"/>
                    <a:pt x="322" y="2462"/>
                  </a:cubicBezTo>
                  <a:cubicBezTo>
                    <a:pt x="0" y="2772"/>
                    <a:pt x="96" y="3522"/>
                    <a:pt x="524" y="4141"/>
                  </a:cubicBezTo>
                  <a:cubicBezTo>
                    <a:pt x="703" y="4391"/>
                    <a:pt x="905" y="4582"/>
                    <a:pt x="1108" y="4701"/>
                  </a:cubicBezTo>
                  <a:cubicBezTo>
                    <a:pt x="1259" y="4786"/>
                    <a:pt x="1407" y="4830"/>
                    <a:pt x="1543" y="4830"/>
                  </a:cubicBezTo>
                  <a:cubicBezTo>
                    <a:pt x="1674" y="4830"/>
                    <a:pt x="1794" y="4789"/>
                    <a:pt x="1893" y="4701"/>
                  </a:cubicBezTo>
                  <a:cubicBezTo>
                    <a:pt x="2001" y="4570"/>
                    <a:pt x="4060" y="2189"/>
                    <a:pt x="4441" y="1784"/>
                  </a:cubicBezTo>
                  <a:cubicBezTo>
                    <a:pt x="4679" y="1534"/>
                    <a:pt x="4620" y="986"/>
                    <a:pt x="4298" y="522"/>
                  </a:cubicBezTo>
                  <a:cubicBezTo>
                    <a:pt x="4168" y="331"/>
                    <a:pt x="4013" y="188"/>
                    <a:pt x="3870" y="105"/>
                  </a:cubicBezTo>
                  <a:cubicBezTo>
                    <a:pt x="3752" y="36"/>
                    <a:pt x="3637" y="1"/>
                    <a:pt x="3532" y="1"/>
                  </a:cubicBezTo>
                  <a:close/>
                </a:path>
              </a:pathLst>
            </a:custGeom>
            <a:solidFill>
              <a:srgbClr val="E4BD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63"/>
            <p:cNvSpPr/>
            <p:nvPr/>
          </p:nvSpPr>
          <p:spPr>
            <a:xfrm>
              <a:off x="6088027" y="1285440"/>
              <a:ext cx="4224" cy="2373"/>
            </a:xfrm>
            <a:custGeom>
              <a:rect b="b" l="l" r="r" t="t"/>
              <a:pathLst>
                <a:path extrusionOk="0" h="168" w="299">
                  <a:moveTo>
                    <a:pt x="298" y="1"/>
                  </a:moveTo>
                  <a:lnTo>
                    <a:pt x="281" y="11"/>
                  </a:lnTo>
                  <a:lnTo>
                    <a:pt x="281" y="11"/>
                  </a:lnTo>
                  <a:cubicBezTo>
                    <a:pt x="287" y="9"/>
                    <a:pt x="292" y="6"/>
                    <a:pt x="298" y="1"/>
                  </a:cubicBezTo>
                  <a:close/>
                  <a:moveTo>
                    <a:pt x="281" y="11"/>
                  </a:moveTo>
                  <a:lnTo>
                    <a:pt x="281" y="11"/>
                  </a:lnTo>
                  <a:cubicBezTo>
                    <a:pt x="275" y="13"/>
                    <a:pt x="269" y="13"/>
                    <a:pt x="262" y="13"/>
                  </a:cubicBezTo>
                  <a:lnTo>
                    <a:pt x="1" y="167"/>
                  </a:lnTo>
                  <a:cubicBezTo>
                    <a:pt x="12" y="167"/>
                    <a:pt x="24" y="155"/>
                    <a:pt x="36" y="155"/>
                  </a:cubicBezTo>
                  <a:lnTo>
                    <a:pt x="281" y="11"/>
                  </a:ln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63"/>
            <p:cNvSpPr/>
            <p:nvPr/>
          </p:nvSpPr>
          <p:spPr>
            <a:xfrm>
              <a:off x="6088536" y="1285270"/>
              <a:ext cx="5058" cy="2373"/>
            </a:xfrm>
            <a:custGeom>
              <a:rect b="b" l="l" r="r" t="t"/>
              <a:pathLst>
                <a:path extrusionOk="0" h="168" w="358">
                  <a:moveTo>
                    <a:pt x="357" y="1"/>
                  </a:moveTo>
                  <a:cubicBezTo>
                    <a:pt x="322" y="1"/>
                    <a:pt x="286" y="1"/>
                    <a:pt x="262" y="13"/>
                  </a:cubicBezTo>
                  <a:lnTo>
                    <a:pt x="0" y="167"/>
                  </a:lnTo>
                  <a:cubicBezTo>
                    <a:pt x="24" y="156"/>
                    <a:pt x="60" y="156"/>
                    <a:pt x="96" y="156"/>
                  </a:cubicBezTo>
                  <a:lnTo>
                    <a:pt x="357" y="1"/>
                  </a:ln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63"/>
            <p:cNvSpPr/>
            <p:nvPr/>
          </p:nvSpPr>
          <p:spPr>
            <a:xfrm>
              <a:off x="6089709" y="1285270"/>
              <a:ext cx="6244" cy="3052"/>
            </a:xfrm>
            <a:custGeom>
              <a:rect b="b" l="l" r="r" t="t"/>
              <a:pathLst>
                <a:path extrusionOk="0" h="216" w="442">
                  <a:moveTo>
                    <a:pt x="274" y="1"/>
                  </a:moveTo>
                  <a:lnTo>
                    <a:pt x="1" y="156"/>
                  </a:lnTo>
                  <a:cubicBezTo>
                    <a:pt x="60" y="156"/>
                    <a:pt x="120" y="179"/>
                    <a:pt x="179" y="215"/>
                  </a:cubicBezTo>
                  <a:lnTo>
                    <a:pt x="441" y="60"/>
                  </a:lnTo>
                  <a:cubicBezTo>
                    <a:pt x="382" y="25"/>
                    <a:pt x="322" y="1"/>
                    <a:pt x="274" y="1"/>
                  </a:cubicBez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63"/>
            <p:cNvSpPr/>
            <p:nvPr/>
          </p:nvSpPr>
          <p:spPr>
            <a:xfrm>
              <a:off x="6092237" y="1286118"/>
              <a:ext cx="7078" cy="5227"/>
            </a:xfrm>
            <a:custGeom>
              <a:rect b="b" l="l" r="r" t="t"/>
              <a:pathLst>
                <a:path extrusionOk="0" h="370" w="501">
                  <a:moveTo>
                    <a:pt x="262" y="0"/>
                  </a:moveTo>
                  <a:lnTo>
                    <a:pt x="0" y="155"/>
                  </a:lnTo>
                  <a:cubicBezTo>
                    <a:pt x="84" y="203"/>
                    <a:pt x="167" y="274"/>
                    <a:pt x="226" y="369"/>
                  </a:cubicBezTo>
                  <a:lnTo>
                    <a:pt x="500" y="215"/>
                  </a:lnTo>
                  <a:cubicBezTo>
                    <a:pt x="429" y="131"/>
                    <a:pt x="345" y="48"/>
                    <a:pt x="262" y="0"/>
                  </a:cubicBez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63"/>
            <p:cNvSpPr/>
            <p:nvPr/>
          </p:nvSpPr>
          <p:spPr>
            <a:xfrm>
              <a:off x="6095430" y="1289141"/>
              <a:ext cx="5058" cy="4055"/>
            </a:xfrm>
            <a:custGeom>
              <a:rect b="b" l="l" r="r" t="t"/>
              <a:pathLst>
                <a:path extrusionOk="0" h="287" w="358">
                  <a:moveTo>
                    <a:pt x="274" y="1"/>
                  </a:moveTo>
                  <a:lnTo>
                    <a:pt x="0" y="155"/>
                  </a:lnTo>
                  <a:cubicBezTo>
                    <a:pt x="36" y="203"/>
                    <a:pt x="60" y="239"/>
                    <a:pt x="84" y="286"/>
                  </a:cubicBezTo>
                  <a:lnTo>
                    <a:pt x="358" y="132"/>
                  </a:lnTo>
                  <a:cubicBezTo>
                    <a:pt x="334" y="84"/>
                    <a:pt x="298" y="48"/>
                    <a:pt x="274" y="1"/>
                  </a:cubicBez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63"/>
            <p:cNvSpPr/>
            <p:nvPr/>
          </p:nvSpPr>
          <p:spPr>
            <a:xfrm>
              <a:off x="6096603" y="1290992"/>
              <a:ext cx="4563" cy="4224"/>
            </a:xfrm>
            <a:custGeom>
              <a:rect b="b" l="l" r="r" t="t"/>
              <a:pathLst>
                <a:path extrusionOk="0" h="299" w="323">
                  <a:moveTo>
                    <a:pt x="275" y="1"/>
                  </a:moveTo>
                  <a:lnTo>
                    <a:pt x="1" y="155"/>
                  </a:lnTo>
                  <a:cubicBezTo>
                    <a:pt x="25" y="203"/>
                    <a:pt x="48" y="251"/>
                    <a:pt x="60" y="298"/>
                  </a:cubicBezTo>
                  <a:lnTo>
                    <a:pt x="322" y="143"/>
                  </a:lnTo>
                  <a:cubicBezTo>
                    <a:pt x="310" y="96"/>
                    <a:pt x="298" y="48"/>
                    <a:pt x="275" y="1"/>
                  </a:cubicBez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63"/>
            <p:cNvSpPr/>
            <p:nvPr/>
          </p:nvSpPr>
          <p:spPr>
            <a:xfrm>
              <a:off x="6096264" y="1293012"/>
              <a:ext cx="5566" cy="9098"/>
            </a:xfrm>
            <a:custGeom>
              <a:rect b="b" l="l" r="r" t="t"/>
              <a:pathLst>
                <a:path extrusionOk="0" h="644" w="394">
                  <a:moveTo>
                    <a:pt x="346" y="0"/>
                  </a:moveTo>
                  <a:lnTo>
                    <a:pt x="84" y="155"/>
                  </a:lnTo>
                  <a:cubicBezTo>
                    <a:pt x="108" y="227"/>
                    <a:pt x="120" y="310"/>
                    <a:pt x="120" y="381"/>
                  </a:cubicBezTo>
                  <a:cubicBezTo>
                    <a:pt x="120" y="512"/>
                    <a:pt x="72" y="596"/>
                    <a:pt x="1" y="643"/>
                  </a:cubicBezTo>
                  <a:lnTo>
                    <a:pt x="263" y="489"/>
                  </a:lnTo>
                  <a:cubicBezTo>
                    <a:pt x="346" y="441"/>
                    <a:pt x="394" y="358"/>
                    <a:pt x="394" y="227"/>
                  </a:cubicBezTo>
                  <a:cubicBezTo>
                    <a:pt x="394" y="155"/>
                    <a:pt x="370" y="72"/>
                    <a:pt x="346" y="0"/>
                  </a:cubicBez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63"/>
            <p:cNvSpPr/>
            <p:nvPr/>
          </p:nvSpPr>
          <p:spPr>
            <a:xfrm>
              <a:off x="6086346" y="1287517"/>
              <a:ext cx="11613" cy="15046"/>
            </a:xfrm>
            <a:custGeom>
              <a:rect b="b" l="l" r="r" t="t"/>
              <a:pathLst>
                <a:path extrusionOk="0" h="1065" w="822">
                  <a:moveTo>
                    <a:pt x="233" y="0"/>
                  </a:moveTo>
                  <a:cubicBezTo>
                    <a:pt x="97" y="0"/>
                    <a:pt x="0" y="108"/>
                    <a:pt x="0" y="294"/>
                  </a:cubicBezTo>
                  <a:cubicBezTo>
                    <a:pt x="0" y="556"/>
                    <a:pt x="179" y="866"/>
                    <a:pt x="405" y="1009"/>
                  </a:cubicBezTo>
                  <a:cubicBezTo>
                    <a:pt x="474" y="1046"/>
                    <a:pt x="538" y="1064"/>
                    <a:pt x="594" y="1064"/>
                  </a:cubicBezTo>
                  <a:cubicBezTo>
                    <a:pt x="732" y="1064"/>
                    <a:pt x="822" y="956"/>
                    <a:pt x="822" y="770"/>
                  </a:cubicBezTo>
                  <a:cubicBezTo>
                    <a:pt x="822" y="508"/>
                    <a:pt x="643" y="187"/>
                    <a:pt x="417" y="56"/>
                  </a:cubicBezTo>
                  <a:cubicBezTo>
                    <a:pt x="352" y="18"/>
                    <a:pt x="289" y="0"/>
                    <a:pt x="233" y="0"/>
                  </a:cubicBez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63"/>
            <p:cNvSpPr/>
            <p:nvPr/>
          </p:nvSpPr>
          <p:spPr>
            <a:xfrm>
              <a:off x="6066497" y="1087031"/>
              <a:ext cx="52992" cy="67953"/>
            </a:xfrm>
            <a:custGeom>
              <a:rect b="b" l="l" r="r" t="t"/>
              <a:pathLst>
                <a:path extrusionOk="0" h="4810" w="3751">
                  <a:moveTo>
                    <a:pt x="1046" y="1"/>
                  </a:moveTo>
                  <a:cubicBezTo>
                    <a:pt x="436" y="1"/>
                    <a:pt x="12" y="483"/>
                    <a:pt x="12" y="1317"/>
                  </a:cubicBezTo>
                  <a:cubicBezTo>
                    <a:pt x="1" y="2508"/>
                    <a:pt x="834" y="3948"/>
                    <a:pt x="1870" y="4555"/>
                  </a:cubicBezTo>
                  <a:cubicBezTo>
                    <a:pt x="2170" y="4728"/>
                    <a:pt x="2455" y="4810"/>
                    <a:pt x="2707" y="4810"/>
                  </a:cubicBezTo>
                  <a:cubicBezTo>
                    <a:pt x="3325" y="4810"/>
                    <a:pt x="3751" y="4321"/>
                    <a:pt x="3751" y="3484"/>
                  </a:cubicBezTo>
                  <a:cubicBezTo>
                    <a:pt x="3751" y="2293"/>
                    <a:pt x="2918" y="853"/>
                    <a:pt x="1882" y="257"/>
                  </a:cubicBezTo>
                  <a:cubicBezTo>
                    <a:pt x="1582" y="83"/>
                    <a:pt x="1298" y="1"/>
                    <a:pt x="1046" y="1"/>
                  </a:cubicBezTo>
                  <a:close/>
                </a:path>
              </a:pathLst>
            </a:custGeom>
            <a:solidFill>
              <a:srgbClr val="A585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63"/>
            <p:cNvSpPr/>
            <p:nvPr/>
          </p:nvSpPr>
          <p:spPr>
            <a:xfrm>
              <a:off x="6082475" y="1143301"/>
              <a:ext cx="41563" cy="27266"/>
            </a:xfrm>
            <a:custGeom>
              <a:rect b="b" l="l" r="r" t="t"/>
              <a:pathLst>
                <a:path extrusionOk="0" h="1930" w="2942">
                  <a:moveTo>
                    <a:pt x="2941" y="1"/>
                  </a:moveTo>
                  <a:lnTo>
                    <a:pt x="144" y="1632"/>
                  </a:lnTo>
                  <a:cubicBezTo>
                    <a:pt x="144" y="1774"/>
                    <a:pt x="85" y="1880"/>
                    <a:pt x="3" y="1929"/>
                  </a:cubicBezTo>
                  <a:lnTo>
                    <a:pt x="3" y="1929"/>
                  </a:lnTo>
                  <a:lnTo>
                    <a:pt x="2799" y="310"/>
                  </a:lnTo>
                  <a:cubicBezTo>
                    <a:pt x="2894" y="263"/>
                    <a:pt x="2941" y="156"/>
                    <a:pt x="2941" y="1"/>
                  </a:cubicBezTo>
                  <a:close/>
                  <a:moveTo>
                    <a:pt x="3" y="1929"/>
                  </a:moveTo>
                  <a:lnTo>
                    <a:pt x="1" y="1930"/>
                  </a:lnTo>
                  <a:cubicBezTo>
                    <a:pt x="1" y="1929"/>
                    <a:pt x="2" y="1929"/>
                    <a:pt x="3" y="1929"/>
                  </a:cubicBezTo>
                  <a:close/>
                </a:path>
              </a:pathLst>
            </a:custGeom>
            <a:solidFill>
              <a:srgbClr val="FEEB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63"/>
            <p:cNvSpPr/>
            <p:nvPr/>
          </p:nvSpPr>
          <p:spPr>
            <a:xfrm>
              <a:off x="6042437" y="1077805"/>
              <a:ext cx="44431" cy="23974"/>
            </a:xfrm>
            <a:custGeom>
              <a:rect b="b" l="l" r="r" t="t"/>
              <a:pathLst>
                <a:path extrusionOk="0" h="1697" w="3145">
                  <a:moveTo>
                    <a:pt x="2915" y="1"/>
                  </a:moveTo>
                  <a:cubicBezTo>
                    <a:pt x="2871" y="1"/>
                    <a:pt x="2832" y="10"/>
                    <a:pt x="2799" y="29"/>
                  </a:cubicBezTo>
                  <a:lnTo>
                    <a:pt x="1" y="1660"/>
                  </a:lnTo>
                  <a:cubicBezTo>
                    <a:pt x="37" y="1640"/>
                    <a:pt x="79" y="1628"/>
                    <a:pt x="127" y="1628"/>
                  </a:cubicBezTo>
                  <a:cubicBezTo>
                    <a:pt x="189" y="1628"/>
                    <a:pt x="260" y="1649"/>
                    <a:pt x="334" y="1696"/>
                  </a:cubicBezTo>
                  <a:lnTo>
                    <a:pt x="3144" y="65"/>
                  </a:lnTo>
                  <a:cubicBezTo>
                    <a:pt x="3058" y="22"/>
                    <a:pt x="2981" y="1"/>
                    <a:pt x="2915" y="1"/>
                  </a:cubicBezTo>
                  <a:close/>
                </a:path>
              </a:pathLst>
            </a:custGeom>
            <a:solidFill>
              <a:srgbClr val="FEEE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63"/>
            <p:cNvSpPr/>
            <p:nvPr/>
          </p:nvSpPr>
          <p:spPr>
            <a:xfrm>
              <a:off x="6084495" y="1108151"/>
              <a:ext cx="39712" cy="58219"/>
            </a:xfrm>
            <a:custGeom>
              <a:rect b="b" l="l" r="r" t="t"/>
              <a:pathLst>
                <a:path extrusionOk="0" h="4121" w="2811">
                  <a:moveTo>
                    <a:pt x="2810" y="0"/>
                  </a:moveTo>
                  <a:lnTo>
                    <a:pt x="12" y="1620"/>
                  </a:lnTo>
                  <a:lnTo>
                    <a:pt x="1" y="4120"/>
                  </a:lnTo>
                  <a:lnTo>
                    <a:pt x="2798" y="2489"/>
                  </a:lnTo>
                  <a:lnTo>
                    <a:pt x="2810" y="0"/>
                  </a:lnTo>
                  <a:close/>
                </a:path>
              </a:pathLst>
            </a:custGeom>
            <a:solidFill>
              <a:srgbClr val="FEEB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63"/>
            <p:cNvSpPr/>
            <p:nvPr/>
          </p:nvSpPr>
          <p:spPr>
            <a:xfrm>
              <a:off x="6047156" y="1078709"/>
              <a:ext cx="70327" cy="40730"/>
            </a:xfrm>
            <a:custGeom>
              <a:rect b="b" l="l" r="r" t="t"/>
              <a:pathLst>
                <a:path extrusionOk="0" h="2883" w="4978">
                  <a:moveTo>
                    <a:pt x="2810" y="1"/>
                  </a:moveTo>
                  <a:lnTo>
                    <a:pt x="0" y="1632"/>
                  </a:lnTo>
                  <a:lnTo>
                    <a:pt x="2167" y="2882"/>
                  </a:lnTo>
                  <a:lnTo>
                    <a:pt x="4977" y="1251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rgbClr val="FFF4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63"/>
            <p:cNvSpPr/>
            <p:nvPr/>
          </p:nvSpPr>
          <p:spPr>
            <a:xfrm>
              <a:off x="6077771" y="1096383"/>
              <a:ext cx="46437" cy="34655"/>
            </a:xfrm>
            <a:custGeom>
              <a:rect b="b" l="l" r="r" t="t"/>
              <a:pathLst>
                <a:path extrusionOk="0" h="2453" w="3287">
                  <a:moveTo>
                    <a:pt x="2810" y="0"/>
                  </a:moveTo>
                  <a:lnTo>
                    <a:pt x="0" y="1631"/>
                  </a:lnTo>
                  <a:cubicBezTo>
                    <a:pt x="274" y="1786"/>
                    <a:pt x="488" y="2155"/>
                    <a:pt x="477" y="2453"/>
                  </a:cubicBezTo>
                  <a:lnTo>
                    <a:pt x="3286" y="833"/>
                  </a:lnTo>
                  <a:cubicBezTo>
                    <a:pt x="3286" y="524"/>
                    <a:pt x="3072" y="155"/>
                    <a:pt x="2810" y="0"/>
                  </a:cubicBezTo>
                  <a:close/>
                </a:path>
              </a:pathLst>
            </a:custGeom>
            <a:solidFill>
              <a:srgbClr val="FEEE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63"/>
            <p:cNvSpPr/>
            <p:nvPr/>
          </p:nvSpPr>
          <p:spPr>
            <a:xfrm>
              <a:off x="6040262" y="1100805"/>
              <a:ext cx="44247" cy="70284"/>
            </a:xfrm>
            <a:custGeom>
              <a:rect b="b" l="l" r="r" t="t"/>
              <a:pathLst>
                <a:path extrusionOk="0" h="4975" w="3132">
                  <a:moveTo>
                    <a:pt x="273" y="0"/>
                  </a:moveTo>
                  <a:cubicBezTo>
                    <a:pt x="118" y="0"/>
                    <a:pt x="12" y="124"/>
                    <a:pt x="12" y="342"/>
                  </a:cubicBezTo>
                  <a:lnTo>
                    <a:pt x="0" y="2830"/>
                  </a:lnTo>
                  <a:cubicBezTo>
                    <a:pt x="0" y="3140"/>
                    <a:pt x="214" y="3509"/>
                    <a:pt x="476" y="3652"/>
                  </a:cubicBezTo>
                  <a:lnTo>
                    <a:pt x="2643" y="4914"/>
                  </a:lnTo>
                  <a:cubicBezTo>
                    <a:pt x="2722" y="4955"/>
                    <a:pt x="2795" y="4974"/>
                    <a:pt x="2860" y="4974"/>
                  </a:cubicBezTo>
                  <a:cubicBezTo>
                    <a:pt x="3022" y="4974"/>
                    <a:pt x="3132" y="4853"/>
                    <a:pt x="3132" y="4640"/>
                  </a:cubicBezTo>
                  <a:lnTo>
                    <a:pt x="3132" y="2140"/>
                  </a:lnTo>
                  <a:cubicBezTo>
                    <a:pt x="3132" y="1842"/>
                    <a:pt x="2929" y="1473"/>
                    <a:pt x="2655" y="1318"/>
                  </a:cubicBezTo>
                  <a:lnTo>
                    <a:pt x="488" y="68"/>
                  </a:lnTo>
                  <a:cubicBezTo>
                    <a:pt x="411" y="22"/>
                    <a:pt x="337" y="0"/>
                    <a:pt x="273" y="0"/>
                  </a:cubicBezTo>
                  <a:close/>
                </a:path>
              </a:pathLst>
            </a:custGeom>
            <a:solidFill>
              <a:srgbClr val="CDAB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63"/>
            <p:cNvSpPr/>
            <p:nvPr/>
          </p:nvSpPr>
          <p:spPr>
            <a:xfrm>
              <a:off x="6042437" y="1102938"/>
              <a:ext cx="40051" cy="66117"/>
            </a:xfrm>
            <a:custGeom>
              <a:rect b="b" l="l" r="r" t="t"/>
              <a:pathLst>
                <a:path extrusionOk="0" h="4680" w="2835">
                  <a:moveTo>
                    <a:pt x="120" y="0"/>
                  </a:moveTo>
                  <a:cubicBezTo>
                    <a:pt x="25" y="0"/>
                    <a:pt x="1" y="119"/>
                    <a:pt x="1" y="191"/>
                  </a:cubicBezTo>
                  <a:lnTo>
                    <a:pt x="1" y="2679"/>
                  </a:lnTo>
                  <a:cubicBezTo>
                    <a:pt x="1" y="2929"/>
                    <a:pt x="180" y="3251"/>
                    <a:pt x="406" y="3382"/>
                  </a:cubicBezTo>
                  <a:lnTo>
                    <a:pt x="2573" y="4632"/>
                  </a:lnTo>
                  <a:cubicBezTo>
                    <a:pt x="2632" y="4668"/>
                    <a:pt x="2680" y="4680"/>
                    <a:pt x="2716" y="4680"/>
                  </a:cubicBezTo>
                  <a:cubicBezTo>
                    <a:pt x="2811" y="4680"/>
                    <a:pt x="2835" y="4560"/>
                    <a:pt x="2823" y="4489"/>
                  </a:cubicBezTo>
                  <a:lnTo>
                    <a:pt x="2835" y="1989"/>
                  </a:lnTo>
                  <a:cubicBezTo>
                    <a:pt x="2835" y="1739"/>
                    <a:pt x="2656" y="1417"/>
                    <a:pt x="2430" y="1298"/>
                  </a:cubicBezTo>
                  <a:lnTo>
                    <a:pt x="263" y="48"/>
                  </a:lnTo>
                  <a:cubicBezTo>
                    <a:pt x="203" y="0"/>
                    <a:pt x="156" y="0"/>
                    <a:pt x="120" y="0"/>
                  </a:cubicBezTo>
                  <a:close/>
                </a:path>
              </a:pathLst>
            </a:custGeom>
            <a:solidFill>
              <a:srgbClr val="E9C5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63"/>
            <p:cNvSpPr/>
            <p:nvPr/>
          </p:nvSpPr>
          <p:spPr>
            <a:xfrm>
              <a:off x="6052030" y="1123861"/>
              <a:ext cx="20866" cy="26630"/>
            </a:xfrm>
            <a:custGeom>
              <a:rect b="b" l="l" r="r" t="t"/>
              <a:pathLst>
                <a:path extrusionOk="0" h="1885" w="1477">
                  <a:moveTo>
                    <a:pt x="410" y="0"/>
                  </a:moveTo>
                  <a:cubicBezTo>
                    <a:pt x="173" y="0"/>
                    <a:pt x="13" y="192"/>
                    <a:pt x="13" y="520"/>
                  </a:cubicBezTo>
                  <a:cubicBezTo>
                    <a:pt x="1" y="984"/>
                    <a:pt x="334" y="1555"/>
                    <a:pt x="739" y="1782"/>
                  </a:cubicBezTo>
                  <a:cubicBezTo>
                    <a:pt x="858" y="1852"/>
                    <a:pt x="969" y="1885"/>
                    <a:pt x="1067" y="1885"/>
                  </a:cubicBezTo>
                  <a:cubicBezTo>
                    <a:pt x="1305" y="1885"/>
                    <a:pt x="1465" y="1693"/>
                    <a:pt x="1465" y="1365"/>
                  </a:cubicBezTo>
                  <a:cubicBezTo>
                    <a:pt x="1477" y="901"/>
                    <a:pt x="1144" y="341"/>
                    <a:pt x="739" y="103"/>
                  </a:cubicBezTo>
                  <a:cubicBezTo>
                    <a:pt x="620" y="33"/>
                    <a:pt x="508" y="0"/>
                    <a:pt x="410" y="0"/>
                  </a:cubicBezTo>
                  <a:close/>
                </a:path>
              </a:pathLst>
            </a:custGeom>
            <a:solidFill>
              <a:srgbClr val="CDAB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2" name="Google Shape;1422;p63"/>
          <p:cNvSpPr/>
          <p:nvPr/>
        </p:nvSpPr>
        <p:spPr>
          <a:xfrm rot="-4687129">
            <a:off x="7098451" y="3899535"/>
            <a:ext cx="451035" cy="355339"/>
          </a:xfrm>
          <a:custGeom>
            <a:rect b="b" l="l" r="r" t="t"/>
            <a:pathLst>
              <a:path extrusionOk="0" h="8002" w="10157">
                <a:moveTo>
                  <a:pt x="4516" y="1"/>
                </a:moveTo>
                <a:cubicBezTo>
                  <a:pt x="1685" y="1"/>
                  <a:pt x="0" y="3627"/>
                  <a:pt x="1423" y="5974"/>
                </a:cubicBezTo>
                <a:cubicBezTo>
                  <a:pt x="2140" y="7157"/>
                  <a:pt x="3480" y="7920"/>
                  <a:pt x="4861" y="7996"/>
                </a:cubicBezTo>
                <a:cubicBezTo>
                  <a:pt x="4935" y="8000"/>
                  <a:pt x="5009" y="8002"/>
                  <a:pt x="5082" y="8002"/>
                </a:cubicBezTo>
                <a:cubicBezTo>
                  <a:pt x="6407" y="8002"/>
                  <a:pt x="7739" y="7367"/>
                  <a:pt x="8476" y="6267"/>
                </a:cubicBezTo>
                <a:cubicBezTo>
                  <a:pt x="10156" y="3762"/>
                  <a:pt x="7731" y="446"/>
                  <a:pt x="5028" y="40"/>
                </a:cubicBezTo>
                <a:cubicBezTo>
                  <a:pt x="4854" y="13"/>
                  <a:pt x="4683" y="1"/>
                  <a:pt x="45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3" name="Google Shape;1423;p63"/>
          <p:cNvSpPr/>
          <p:nvPr/>
        </p:nvSpPr>
        <p:spPr>
          <a:xfrm rot="9445345">
            <a:off x="7046536" y="3206304"/>
            <a:ext cx="344998" cy="216110"/>
          </a:xfrm>
          <a:custGeom>
            <a:rect b="b" l="l" r="r" t="t"/>
            <a:pathLst>
              <a:path extrusionOk="0" h="8211" w="13108">
                <a:moveTo>
                  <a:pt x="3174" y="0"/>
                </a:moveTo>
                <a:cubicBezTo>
                  <a:pt x="2624" y="0"/>
                  <a:pt x="2092" y="121"/>
                  <a:pt x="1613" y="419"/>
                </a:cubicBezTo>
                <a:cubicBezTo>
                  <a:pt x="253" y="1265"/>
                  <a:pt x="0" y="3280"/>
                  <a:pt x="742" y="4700"/>
                </a:cubicBezTo>
                <a:cubicBezTo>
                  <a:pt x="1485" y="6119"/>
                  <a:pt x="2958" y="7013"/>
                  <a:pt x="4463" y="7564"/>
                </a:cubicBezTo>
                <a:cubicBezTo>
                  <a:pt x="5539" y="7958"/>
                  <a:pt x="6691" y="8210"/>
                  <a:pt x="7832" y="8210"/>
                </a:cubicBezTo>
                <a:cubicBezTo>
                  <a:pt x="8499" y="8210"/>
                  <a:pt x="9162" y="8124"/>
                  <a:pt x="9803" y="7930"/>
                </a:cubicBezTo>
                <a:cubicBezTo>
                  <a:pt x="11146" y="7521"/>
                  <a:pt x="12403" y="6546"/>
                  <a:pt x="12755" y="5186"/>
                </a:cubicBezTo>
                <a:cubicBezTo>
                  <a:pt x="13107" y="3827"/>
                  <a:pt x="12286" y="2188"/>
                  <a:pt x="10835" y="2072"/>
                </a:cubicBezTo>
                <a:cubicBezTo>
                  <a:pt x="10760" y="2066"/>
                  <a:pt x="10686" y="2063"/>
                  <a:pt x="10613" y="2063"/>
                </a:cubicBezTo>
                <a:cubicBezTo>
                  <a:pt x="10218" y="2063"/>
                  <a:pt x="9849" y="2138"/>
                  <a:pt x="9456" y="2138"/>
                </a:cubicBezTo>
                <a:cubicBezTo>
                  <a:pt x="9284" y="2138"/>
                  <a:pt x="9108" y="2124"/>
                  <a:pt x="8924" y="2083"/>
                </a:cubicBezTo>
                <a:cubicBezTo>
                  <a:pt x="7914" y="1859"/>
                  <a:pt x="6981" y="1282"/>
                  <a:pt x="6066" y="824"/>
                </a:cubicBezTo>
                <a:cubicBezTo>
                  <a:pt x="5176" y="378"/>
                  <a:pt x="4147" y="0"/>
                  <a:pt x="31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Google Shape;1424;p63"/>
          <p:cNvSpPr/>
          <p:nvPr/>
        </p:nvSpPr>
        <p:spPr>
          <a:xfrm>
            <a:off x="6431075" y="4221250"/>
            <a:ext cx="120650" cy="116025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63"/>
          <p:cNvSpPr/>
          <p:nvPr/>
        </p:nvSpPr>
        <p:spPr>
          <a:xfrm>
            <a:off x="1913138" y="1005513"/>
            <a:ext cx="120650" cy="116025"/>
          </a:xfrm>
          <a:custGeom>
            <a:rect b="b" l="l" r="r" t="t"/>
            <a:pathLst>
              <a:path extrusionOk="0" h="4641" w="4826">
                <a:moveTo>
                  <a:pt x="2403" y="1"/>
                </a:moveTo>
                <a:cubicBezTo>
                  <a:pt x="2133" y="1"/>
                  <a:pt x="1873" y="55"/>
                  <a:pt x="1653" y="173"/>
                </a:cubicBezTo>
                <a:cubicBezTo>
                  <a:pt x="607" y="738"/>
                  <a:pt x="1" y="2078"/>
                  <a:pt x="394" y="3200"/>
                </a:cubicBezTo>
                <a:cubicBezTo>
                  <a:pt x="693" y="4052"/>
                  <a:pt x="1593" y="4641"/>
                  <a:pt x="2475" y="4641"/>
                </a:cubicBezTo>
                <a:cubicBezTo>
                  <a:pt x="2754" y="4641"/>
                  <a:pt x="3032" y="4582"/>
                  <a:pt x="3288" y="4452"/>
                </a:cubicBezTo>
                <a:cubicBezTo>
                  <a:pt x="3625" y="4282"/>
                  <a:pt x="3909" y="4014"/>
                  <a:pt x="4129" y="3707"/>
                </a:cubicBezTo>
                <a:cubicBezTo>
                  <a:pt x="4682" y="2936"/>
                  <a:pt x="4826" y="1845"/>
                  <a:pt x="4352" y="1024"/>
                </a:cubicBezTo>
                <a:cubicBezTo>
                  <a:pt x="4003" y="419"/>
                  <a:pt x="3158" y="1"/>
                  <a:pt x="24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26" name="Google Shape;1426;p63"/>
          <p:cNvGrpSpPr/>
          <p:nvPr/>
        </p:nvGrpSpPr>
        <p:grpSpPr>
          <a:xfrm>
            <a:off x="773664" y="2571741"/>
            <a:ext cx="2084645" cy="2484147"/>
            <a:chOff x="773664" y="2571741"/>
            <a:chExt cx="2084645" cy="2484147"/>
          </a:xfrm>
        </p:grpSpPr>
        <p:sp>
          <p:nvSpPr>
            <p:cNvPr id="1427" name="Google Shape;1427;p63"/>
            <p:cNvSpPr/>
            <p:nvPr/>
          </p:nvSpPr>
          <p:spPr>
            <a:xfrm>
              <a:off x="1952883" y="2620898"/>
              <a:ext cx="153811" cy="1714153"/>
            </a:xfrm>
            <a:custGeom>
              <a:rect b="b" l="l" r="r" t="t"/>
              <a:pathLst>
                <a:path extrusionOk="0" h="51889" w="4656">
                  <a:moveTo>
                    <a:pt x="1" y="1"/>
                  </a:moveTo>
                  <a:lnTo>
                    <a:pt x="108" y="49245"/>
                  </a:lnTo>
                  <a:lnTo>
                    <a:pt x="4656" y="51888"/>
                  </a:lnTo>
                  <a:lnTo>
                    <a:pt x="4549" y="26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63"/>
            <p:cNvSpPr/>
            <p:nvPr/>
          </p:nvSpPr>
          <p:spPr>
            <a:xfrm>
              <a:off x="1952883" y="2571741"/>
              <a:ext cx="231311" cy="136534"/>
            </a:xfrm>
            <a:custGeom>
              <a:rect b="b" l="l" r="r" t="t"/>
              <a:pathLst>
                <a:path extrusionOk="0" h="4133" w="7002">
                  <a:moveTo>
                    <a:pt x="2453" y="1"/>
                  </a:moveTo>
                  <a:lnTo>
                    <a:pt x="1" y="1489"/>
                  </a:lnTo>
                  <a:lnTo>
                    <a:pt x="4549" y="4132"/>
                  </a:lnTo>
                  <a:lnTo>
                    <a:pt x="7001" y="2644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63"/>
            <p:cNvSpPr/>
            <p:nvPr/>
          </p:nvSpPr>
          <p:spPr>
            <a:xfrm>
              <a:off x="2103130" y="2659055"/>
              <a:ext cx="84603" cy="1675998"/>
            </a:xfrm>
            <a:custGeom>
              <a:rect b="b" l="l" r="r" t="t"/>
              <a:pathLst>
                <a:path extrusionOk="0" h="50734" w="2561">
                  <a:moveTo>
                    <a:pt x="2453" y="1"/>
                  </a:moveTo>
                  <a:lnTo>
                    <a:pt x="1" y="1489"/>
                  </a:lnTo>
                  <a:lnTo>
                    <a:pt x="108" y="50733"/>
                  </a:lnTo>
                  <a:lnTo>
                    <a:pt x="2561" y="4924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63"/>
            <p:cNvSpPr/>
            <p:nvPr/>
          </p:nvSpPr>
          <p:spPr>
            <a:xfrm>
              <a:off x="1108781" y="2686607"/>
              <a:ext cx="933404" cy="554988"/>
            </a:xfrm>
            <a:custGeom>
              <a:rect b="b" l="l" r="r" t="t"/>
              <a:pathLst>
                <a:path extrusionOk="0" h="16800" w="28255">
                  <a:moveTo>
                    <a:pt x="27409" y="0"/>
                  </a:moveTo>
                  <a:lnTo>
                    <a:pt x="1" y="15824"/>
                  </a:lnTo>
                  <a:lnTo>
                    <a:pt x="1" y="16800"/>
                  </a:lnTo>
                  <a:lnTo>
                    <a:pt x="28254" y="488"/>
                  </a:lnTo>
                  <a:lnTo>
                    <a:pt x="274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63"/>
            <p:cNvSpPr/>
            <p:nvPr/>
          </p:nvSpPr>
          <p:spPr>
            <a:xfrm>
              <a:off x="1108781" y="2702728"/>
              <a:ext cx="933404" cy="760334"/>
            </a:xfrm>
            <a:custGeom>
              <a:rect b="b" l="l" r="r" t="t"/>
              <a:pathLst>
                <a:path extrusionOk="0" h="23016" w="28255">
                  <a:moveTo>
                    <a:pt x="28254" y="0"/>
                  </a:moveTo>
                  <a:lnTo>
                    <a:pt x="1" y="16312"/>
                  </a:lnTo>
                  <a:lnTo>
                    <a:pt x="1" y="23015"/>
                  </a:lnTo>
                  <a:lnTo>
                    <a:pt x="28254" y="6704"/>
                  </a:lnTo>
                  <a:lnTo>
                    <a:pt x="28254" y="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63"/>
            <p:cNvSpPr/>
            <p:nvPr/>
          </p:nvSpPr>
          <p:spPr>
            <a:xfrm>
              <a:off x="1197284" y="4575771"/>
              <a:ext cx="426779" cy="296225"/>
            </a:xfrm>
            <a:custGeom>
              <a:rect b="b" l="l" r="r" t="t"/>
              <a:pathLst>
                <a:path extrusionOk="0" h="8967" w="12919">
                  <a:moveTo>
                    <a:pt x="1" y="1"/>
                  </a:moveTo>
                  <a:lnTo>
                    <a:pt x="1" y="1513"/>
                  </a:lnTo>
                  <a:lnTo>
                    <a:pt x="12907" y="8966"/>
                  </a:lnTo>
                  <a:lnTo>
                    <a:pt x="12919" y="74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63"/>
            <p:cNvSpPr/>
            <p:nvPr/>
          </p:nvSpPr>
          <p:spPr>
            <a:xfrm>
              <a:off x="1197284" y="4372831"/>
              <a:ext cx="972319" cy="634074"/>
            </a:xfrm>
            <a:custGeom>
              <a:rect b="b" l="l" r="r" t="t"/>
              <a:pathLst>
                <a:path extrusionOk="0" h="19194" w="29433">
                  <a:moveTo>
                    <a:pt x="10573" y="0"/>
                  </a:moveTo>
                  <a:lnTo>
                    <a:pt x="1" y="6144"/>
                  </a:lnTo>
                  <a:lnTo>
                    <a:pt x="12919" y="13597"/>
                  </a:lnTo>
                  <a:lnTo>
                    <a:pt x="9216" y="15752"/>
                  </a:lnTo>
                  <a:lnTo>
                    <a:pt x="15157" y="19193"/>
                  </a:lnTo>
                  <a:lnTo>
                    <a:pt x="29433" y="10894"/>
                  </a:lnTo>
                  <a:lnTo>
                    <a:pt x="24801" y="8216"/>
                  </a:lnTo>
                  <a:lnTo>
                    <a:pt x="23492" y="7465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63"/>
            <p:cNvSpPr/>
            <p:nvPr/>
          </p:nvSpPr>
          <p:spPr>
            <a:xfrm>
              <a:off x="1406930" y="4600185"/>
              <a:ext cx="494435" cy="171452"/>
            </a:xfrm>
            <a:custGeom>
              <a:rect b="b" l="l" r="r" t="t"/>
              <a:pathLst>
                <a:path extrusionOk="0" h="5190" w="14967">
                  <a:moveTo>
                    <a:pt x="13" y="0"/>
                  </a:moveTo>
                  <a:lnTo>
                    <a:pt x="13" y="833"/>
                  </a:lnTo>
                  <a:cubicBezTo>
                    <a:pt x="1" y="1953"/>
                    <a:pt x="739" y="3072"/>
                    <a:pt x="2215" y="3917"/>
                  </a:cubicBezTo>
                  <a:cubicBezTo>
                    <a:pt x="3108" y="4441"/>
                    <a:pt x="4168" y="4798"/>
                    <a:pt x="5287" y="5001"/>
                  </a:cubicBezTo>
                  <a:cubicBezTo>
                    <a:pt x="6004" y="5127"/>
                    <a:pt x="6747" y="5190"/>
                    <a:pt x="7490" y="5190"/>
                  </a:cubicBezTo>
                  <a:cubicBezTo>
                    <a:pt x="9410" y="5190"/>
                    <a:pt x="11328" y="4767"/>
                    <a:pt x="12788" y="3917"/>
                  </a:cubicBezTo>
                  <a:cubicBezTo>
                    <a:pt x="13193" y="3679"/>
                    <a:pt x="13538" y="3429"/>
                    <a:pt x="13836" y="3155"/>
                  </a:cubicBezTo>
                  <a:cubicBezTo>
                    <a:pt x="14586" y="2465"/>
                    <a:pt x="14955" y="1667"/>
                    <a:pt x="14955" y="881"/>
                  </a:cubicBezTo>
                  <a:lnTo>
                    <a:pt x="14967" y="48"/>
                  </a:lnTo>
                  <a:lnTo>
                    <a:pt x="14967" y="48"/>
                  </a:lnTo>
                  <a:cubicBezTo>
                    <a:pt x="14955" y="833"/>
                    <a:pt x="14586" y="1619"/>
                    <a:pt x="13836" y="2322"/>
                  </a:cubicBezTo>
                  <a:cubicBezTo>
                    <a:pt x="13550" y="2584"/>
                    <a:pt x="13193" y="2846"/>
                    <a:pt x="12788" y="3084"/>
                  </a:cubicBezTo>
                  <a:cubicBezTo>
                    <a:pt x="11336" y="3929"/>
                    <a:pt x="9430" y="4352"/>
                    <a:pt x="7524" y="4352"/>
                  </a:cubicBezTo>
                  <a:cubicBezTo>
                    <a:pt x="6773" y="4352"/>
                    <a:pt x="6022" y="4287"/>
                    <a:pt x="5299" y="4155"/>
                  </a:cubicBezTo>
                  <a:cubicBezTo>
                    <a:pt x="4168" y="3953"/>
                    <a:pt x="3108" y="3596"/>
                    <a:pt x="2215" y="3084"/>
                  </a:cubicBezTo>
                  <a:cubicBezTo>
                    <a:pt x="751" y="2226"/>
                    <a:pt x="13" y="1119"/>
                    <a:pt x="13" y="0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63"/>
            <p:cNvSpPr/>
            <p:nvPr/>
          </p:nvSpPr>
          <p:spPr>
            <a:xfrm>
              <a:off x="1382946" y="4457965"/>
              <a:ext cx="542435" cy="285984"/>
            </a:xfrm>
            <a:custGeom>
              <a:rect b="b" l="l" r="r" t="t"/>
              <a:pathLst>
                <a:path extrusionOk="0" h="8657" w="16420">
                  <a:moveTo>
                    <a:pt x="8187" y="1"/>
                  </a:moveTo>
                  <a:cubicBezTo>
                    <a:pt x="6275" y="1"/>
                    <a:pt x="4364" y="424"/>
                    <a:pt x="2906" y="1269"/>
                  </a:cubicBezTo>
                  <a:cubicBezTo>
                    <a:pt x="0" y="2960"/>
                    <a:pt x="12" y="5698"/>
                    <a:pt x="2941" y="7389"/>
                  </a:cubicBezTo>
                  <a:cubicBezTo>
                    <a:pt x="4406" y="8234"/>
                    <a:pt x="6323" y="8657"/>
                    <a:pt x="8237" y="8657"/>
                  </a:cubicBezTo>
                  <a:cubicBezTo>
                    <a:pt x="10150" y="8657"/>
                    <a:pt x="12061" y="8234"/>
                    <a:pt x="13514" y="7389"/>
                  </a:cubicBezTo>
                  <a:cubicBezTo>
                    <a:pt x="16419" y="5698"/>
                    <a:pt x="16407" y="2960"/>
                    <a:pt x="13478" y="1269"/>
                  </a:cubicBezTo>
                  <a:cubicBezTo>
                    <a:pt x="12014" y="424"/>
                    <a:pt x="10100" y="1"/>
                    <a:pt x="8187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63"/>
            <p:cNvSpPr/>
            <p:nvPr/>
          </p:nvSpPr>
          <p:spPr>
            <a:xfrm>
              <a:off x="1417568" y="4184823"/>
              <a:ext cx="473590" cy="545837"/>
            </a:xfrm>
            <a:custGeom>
              <a:rect b="b" l="l" r="r" t="t"/>
              <a:pathLst>
                <a:path extrusionOk="0" h="16523" w="14336">
                  <a:moveTo>
                    <a:pt x="7139" y="0"/>
                  </a:moveTo>
                  <a:cubicBezTo>
                    <a:pt x="5307" y="0"/>
                    <a:pt x="3477" y="405"/>
                    <a:pt x="2084" y="1214"/>
                  </a:cubicBezTo>
                  <a:cubicBezTo>
                    <a:pt x="703" y="2012"/>
                    <a:pt x="12" y="3072"/>
                    <a:pt x="12" y="4132"/>
                  </a:cubicBezTo>
                  <a:lnTo>
                    <a:pt x="12" y="4929"/>
                  </a:lnTo>
                  <a:cubicBezTo>
                    <a:pt x="12" y="5001"/>
                    <a:pt x="12" y="5084"/>
                    <a:pt x="24" y="5155"/>
                  </a:cubicBezTo>
                  <a:cubicBezTo>
                    <a:pt x="12" y="5227"/>
                    <a:pt x="12" y="5298"/>
                    <a:pt x="12" y="5370"/>
                  </a:cubicBezTo>
                  <a:lnTo>
                    <a:pt x="12" y="6167"/>
                  </a:lnTo>
                  <a:cubicBezTo>
                    <a:pt x="12" y="6239"/>
                    <a:pt x="12" y="6322"/>
                    <a:pt x="24" y="6406"/>
                  </a:cubicBezTo>
                  <a:cubicBezTo>
                    <a:pt x="12" y="6465"/>
                    <a:pt x="12" y="6537"/>
                    <a:pt x="12" y="6608"/>
                  </a:cubicBezTo>
                  <a:lnTo>
                    <a:pt x="12" y="7406"/>
                  </a:lnTo>
                  <a:cubicBezTo>
                    <a:pt x="12" y="7477"/>
                    <a:pt x="12" y="7560"/>
                    <a:pt x="24" y="7644"/>
                  </a:cubicBezTo>
                  <a:cubicBezTo>
                    <a:pt x="12" y="7715"/>
                    <a:pt x="12" y="7775"/>
                    <a:pt x="12" y="7846"/>
                  </a:cubicBezTo>
                  <a:lnTo>
                    <a:pt x="12" y="8644"/>
                  </a:lnTo>
                  <a:cubicBezTo>
                    <a:pt x="12" y="8715"/>
                    <a:pt x="12" y="8799"/>
                    <a:pt x="24" y="8882"/>
                  </a:cubicBezTo>
                  <a:cubicBezTo>
                    <a:pt x="12" y="8954"/>
                    <a:pt x="12" y="9013"/>
                    <a:pt x="12" y="9084"/>
                  </a:cubicBezTo>
                  <a:lnTo>
                    <a:pt x="12" y="9882"/>
                  </a:lnTo>
                  <a:cubicBezTo>
                    <a:pt x="12" y="9966"/>
                    <a:pt x="12" y="10037"/>
                    <a:pt x="24" y="10120"/>
                  </a:cubicBezTo>
                  <a:cubicBezTo>
                    <a:pt x="12" y="10192"/>
                    <a:pt x="12" y="10263"/>
                    <a:pt x="12" y="10323"/>
                  </a:cubicBezTo>
                  <a:lnTo>
                    <a:pt x="12" y="11120"/>
                  </a:lnTo>
                  <a:cubicBezTo>
                    <a:pt x="12" y="11204"/>
                    <a:pt x="12" y="11275"/>
                    <a:pt x="24" y="11359"/>
                  </a:cubicBezTo>
                  <a:cubicBezTo>
                    <a:pt x="12" y="11430"/>
                    <a:pt x="12" y="11501"/>
                    <a:pt x="12" y="11573"/>
                  </a:cubicBezTo>
                  <a:lnTo>
                    <a:pt x="12" y="12359"/>
                  </a:lnTo>
                  <a:cubicBezTo>
                    <a:pt x="0" y="13430"/>
                    <a:pt x="703" y="14502"/>
                    <a:pt x="2119" y="15311"/>
                  </a:cubicBezTo>
                  <a:cubicBezTo>
                    <a:pt x="2977" y="15800"/>
                    <a:pt x="3989" y="16145"/>
                    <a:pt x="5060" y="16335"/>
                  </a:cubicBezTo>
                  <a:cubicBezTo>
                    <a:pt x="5759" y="16460"/>
                    <a:pt x="6482" y="16523"/>
                    <a:pt x="7204" y="16523"/>
                  </a:cubicBezTo>
                  <a:cubicBezTo>
                    <a:pt x="9030" y="16523"/>
                    <a:pt x="10849" y="16122"/>
                    <a:pt x="12240" y="15311"/>
                  </a:cubicBezTo>
                  <a:cubicBezTo>
                    <a:pt x="12633" y="15085"/>
                    <a:pt x="12966" y="14835"/>
                    <a:pt x="13240" y="14585"/>
                  </a:cubicBezTo>
                  <a:cubicBezTo>
                    <a:pt x="13954" y="13918"/>
                    <a:pt x="14311" y="13156"/>
                    <a:pt x="14323" y="12406"/>
                  </a:cubicBezTo>
                  <a:lnTo>
                    <a:pt x="14323" y="11621"/>
                  </a:lnTo>
                  <a:cubicBezTo>
                    <a:pt x="14323" y="11525"/>
                    <a:pt x="14323" y="11442"/>
                    <a:pt x="14311" y="11359"/>
                  </a:cubicBezTo>
                  <a:cubicBezTo>
                    <a:pt x="14323" y="11287"/>
                    <a:pt x="14323" y="11228"/>
                    <a:pt x="14323" y="11168"/>
                  </a:cubicBezTo>
                  <a:lnTo>
                    <a:pt x="14323" y="10382"/>
                  </a:lnTo>
                  <a:cubicBezTo>
                    <a:pt x="14323" y="10287"/>
                    <a:pt x="14323" y="10204"/>
                    <a:pt x="14311" y="10120"/>
                  </a:cubicBezTo>
                  <a:cubicBezTo>
                    <a:pt x="14323" y="10049"/>
                    <a:pt x="14323" y="9989"/>
                    <a:pt x="14323" y="9930"/>
                  </a:cubicBezTo>
                  <a:lnTo>
                    <a:pt x="14323" y="9144"/>
                  </a:lnTo>
                  <a:cubicBezTo>
                    <a:pt x="14323" y="9049"/>
                    <a:pt x="14323" y="8965"/>
                    <a:pt x="14311" y="8882"/>
                  </a:cubicBezTo>
                  <a:cubicBezTo>
                    <a:pt x="14323" y="8811"/>
                    <a:pt x="14323" y="8751"/>
                    <a:pt x="14323" y="8692"/>
                  </a:cubicBezTo>
                  <a:lnTo>
                    <a:pt x="14323" y="7906"/>
                  </a:lnTo>
                  <a:cubicBezTo>
                    <a:pt x="14323" y="7811"/>
                    <a:pt x="14323" y="7727"/>
                    <a:pt x="14311" y="7644"/>
                  </a:cubicBezTo>
                  <a:cubicBezTo>
                    <a:pt x="14323" y="7572"/>
                    <a:pt x="14323" y="7513"/>
                    <a:pt x="14323" y="7453"/>
                  </a:cubicBezTo>
                  <a:lnTo>
                    <a:pt x="14323" y="6668"/>
                  </a:lnTo>
                  <a:cubicBezTo>
                    <a:pt x="14323" y="6572"/>
                    <a:pt x="14323" y="6489"/>
                    <a:pt x="14323" y="6406"/>
                  </a:cubicBezTo>
                  <a:cubicBezTo>
                    <a:pt x="14323" y="6334"/>
                    <a:pt x="14323" y="6275"/>
                    <a:pt x="14323" y="6215"/>
                  </a:cubicBezTo>
                  <a:lnTo>
                    <a:pt x="14323" y="5417"/>
                  </a:lnTo>
                  <a:cubicBezTo>
                    <a:pt x="14323" y="5334"/>
                    <a:pt x="14323" y="5251"/>
                    <a:pt x="14311" y="5155"/>
                  </a:cubicBezTo>
                  <a:cubicBezTo>
                    <a:pt x="14311" y="5096"/>
                    <a:pt x="14323" y="5024"/>
                    <a:pt x="14323" y="4965"/>
                  </a:cubicBezTo>
                  <a:lnTo>
                    <a:pt x="14323" y="4179"/>
                  </a:lnTo>
                  <a:cubicBezTo>
                    <a:pt x="14335" y="3108"/>
                    <a:pt x="13633" y="2024"/>
                    <a:pt x="12204" y="1214"/>
                  </a:cubicBezTo>
                  <a:cubicBezTo>
                    <a:pt x="10805" y="405"/>
                    <a:pt x="8972" y="0"/>
                    <a:pt x="7139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63"/>
            <p:cNvSpPr/>
            <p:nvPr/>
          </p:nvSpPr>
          <p:spPr>
            <a:xfrm>
              <a:off x="1417568" y="4447558"/>
              <a:ext cx="473193" cy="164250"/>
            </a:xfrm>
            <a:custGeom>
              <a:rect b="b" l="l" r="r" t="t"/>
              <a:pathLst>
                <a:path extrusionOk="0" h="4972" w="14324">
                  <a:moveTo>
                    <a:pt x="12" y="0"/>
                  </a:moveTo>
                  <a:lnTo>
                    <a:pt x="0" y="810"/>
                  </a:lnTo>
                  <a:cubicBezTo>
                    <a:pt x="0" y="1870"/>
                    <a:pt x="703" y="2941"/>
                    <a:pt x="2119" y="3751"/>
                  </a:cubicBezTo>
                  <a:cubicBezTo>
                    <a:pt x="2977" y="4251"/>
                    <a:pt x="3989" y="4596"/>
                    <a:pt x="5060" y="4787"/>
                  </a:cubicBezTo>
                  <a:cubicBezTo>
                    <a:pt x="5751" y="4910"/>
                    <a:pt x="6466" y="4972"/>
                    <a:pt x="7181" y="4972"/>
                  </a:cubicBezTo>
                  <a:cubicBezTo>
                    <a:pt x="9015" y="4972"/>
                    <a:pt x="10843" y="4565"/>
                    <a:pt x="12240" y="3751"/>
                  </a:cubicBezTo>
                  <a:cubicBezTo>
                    <a:pt x="12633" y="3525"/>
                    <a:pt x="12966" y="3287"/>
                    <a:pt x="13240" y="3025"/>
                  </a:cubicBezTo>
                  <a:cubicBezTo>
                    <a:pt x="13954" y="2358"/>
                    <a:pt x="14311" y="1608"/>
                    <a:pt x="14323" y="846"/>
                  </a:cubicBezTo>
                  <a:lnTo>
                    <a:pt x="14323" y="48"/>
                  </a:lnTo>
                  <a:cubicBezTo>
                    <a:pt x="14323" y="798"/>
                    <a:pt x="13966" y="1560"/>
                    <a:pt x="13240" y="2227"/>
                  </a:cubicBezTo>
                  <a:cubicBezTo>
                    <a:pt x="12966" y="2477"/>
                    <a:pt x="12633" y="2727"/>
                    <a:pt x="12240" y="2953"/>
                  </a:cubicBezTo>
                  <a:cubicBezTo>
                    <a:pt x="10849" y="3764"/>
                    <a:pt x="9030" y="4165"/>
                    <a:pt x="7204" y="4165"/>
                  </a:cubicBezTo>
                  <a:cubicBezTo>
                    <a:pt x="6482" y="4165"/>
                    <a:pt x="5759" y="4102"/>
                    <a:pt x="5060" y="3977"/>
                  </a:cubicBezTo>
                  <a:cubicBezTo>
                    <a:pt x="3989" y="3787"/>
                    <a:pt x="2977" y="3441"/>
                    <a:pt x="2119" y="2953"/>
                  </a:cubicBezTo>
                  <a:cubicBezTo>
                    <a:pt x="715" y="2144"/>
                    <a:pt x="0" y="1072"/>
                    <a:pt x="12" y="0"/>
                  </a:cubicBezTo>
                  <a:close/>
                </a:path>
              </a:pathLst>
            </a:custGeom>
            <a:solidFill>
              <a:srgbClr val="2E2F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63"/>
            <p:cNvSpPr/>
            <p:nvPr/>
          </p:nvSpPr>
          <p:spPr>
            <a:xfrm>
              <a:off x="1394344" y="4311450"/>
              <a:ext cx="519608" cy="273794"/>
            </a:xfrm>
            <a:custGeom>
              <a:rect b="b" l="l" r="r" t="t"/>
              <a:pathLst>
                <a:path extrusionOk="0" h="8288" w="15729">
                  <a:moveTo>
                    <a:pt x="7842" y="1"/>
                  </a:moveTo>
                  <a:cubicBezTo>
                    <a:pt x="6010" y="1"/>
                    <a:pt x="4180" y="406"/>
                    <a:pt x="2787" y="1215"/>
                  </a:cubicBezTo>
                  <a:cubicBezTo>
                    <a:pt x="1" y="2835"/>
                    <a:pt x="25" y="5454"/>
                    <a:pt x="2822" y="7073"/>
                  </a:cubicBezTo>
                  <a:cubicBezTo>
                    <a:pt x="4227" y="7883"/>
                    <a:pt x="6061" y="8288"/>
                    <a:pt x="7892" y="8288"/>
                  </a:cubicBezTo>
                  <a:cubicBezTo>
                    <a:pt x="9722" y="8288"/>
                    <a:pt x="11550" y="7883"/>
                    <a:pt x="12943" y="7073"/>
                  </a:cubicBezTo>
                  <a:cubicBezTo>
                    <a:pt x="15729" y="5454"/>
                    <a:pt x="15717" y="2835"/>
                    <a:pt x="12907" y="1215"/>
                  </a:cubicBezTo>
                  <a:cubicBezTo>
                    <a:pt x="11508" y="406"/>
                    <a:pt x="9675" y="1"/>
                    <a:pt x="7842" y="1"/>
                  </a:cubicBezTo>
                  <a:close/>
                </a:path>
              </a:pathLst>
            </a:custGeom>
            <a:solidFill>
              <a:srgbClr val="4647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63"/>
            <p:cNvSpPr/>
            <p:nvPr/>
          </p:nvSpPr>
          <p:spPr>
            <a:xfrm>
              <a:off x="1417568" y="4406660"/>
              <a:ext cx="473193" cy="164250"/>
            </a:xfrm>
            <a:custGeom>
              <a:rect b="b" l="l" r="r" t="t"/>
              <a:pathLst>
                <a:path extrusionOk="0" h="4972" w="14324">
                  <a:moveTo>
                    <a:pt x="12" y="0"/>
                  </a:moveTo>
                  <a:lnTo>
                    <a:pt x="0" y="798"/>
                  </a:lnTo>
                  <a:cubicBezTo>
                    <a:pt x="0" y="1869"/>
                    <a:pt x="703" y="2941"/>
                    <a:pt x="2119" y="3751"/>
                  </a:cubicBezTo>
                  <a:cubicBezTo>
                    <a:pt x="2977" y="4251"/>
                    <a:pt x="3989" y="4596"/>
                    <a:pt x="5060" y="4786"/>
                  </a:cubicBezTo>
                  <a:cubicBezTo>
                    <a:pt x="5751" y="4910"/>
                    <a:pt x="6466" y="4972"/>
                    <a:pt x="7181" y="4972"/>
                  </a:cubicBezTo>
                  <a:cubicBezTo>
                    <a:pt x="9015" y="4972"/>
                    <a:pt x="10843" y="4565"/>
                    <a:pt x="12240" y="3751"/>
                  </a:cubicBezTo>
                  <a:cubicBezTo>
                    <a:pt x="12633" y="3524"/>
                    <a:pt x="12966" y="3286"/>
                    <a:pt x="13240" y="3024"/>
                  </a:cubicBezTo>
                  <a:cubicBezTo>
                    <a:pt x="13954" y="2358"/>
                    <a:pt x="14311" y="1596"/>
                    <a:pt x="14323" y="845"/>
                  </a:cubicBezTo>
                  <a:lnTo>
                    <a:pt x="14323" y="36"/>
                  </a:lnTo>
                  <a:cubicBezTo>
                    <a:pt x="14323" y="798"/>
                    <a:pt x="13966" y="1560"/>
                    <a:pt x="13240" y="2215"/>
                  </a:cubicBezTo>
                  <a:cubicBezTo>
                    <a:pt x="12966" y="2477"/>
                    <a:pt x="12633" y="2727"/>
                    <a:pt x="12240" y="2953"/>
                  </a:cubicBezTo>
                  <a:cubicBezTo>
                    <a:pt x="10844" y="3758"/>
                    <a:pt x="9018" y="4162"/>
                    <a:pt x="7185" y="4162"/>
                  </a:cubicBezTo>
                  <a:cubicBezTo>
                    <a:pt x="6469" y="4162"/>
                    <a:pt x="5753" y="4101"/>
                    <a:pt x="5060" y="3977"/>
                  </a:cubicBezTo>
                  <a:cubicBezTo>
                    <a:pt x="3989" y="3786"/>
                    <a:pt x="2977" y="3441"/>
                    <a:pt x="2119" y="2953"/>
                  </a:cubicBezTo>
                  <a:cubicBezTo>
                    <a:pt x="715" y="2143"/>
                    <a:pt x="0" y="1072"/>
                    <a:pt x="12" y="0"/>
                  </a:cubicBezTo>
                  <a:close/>
                </a:path>
              </a:pathLst>
            </a:custGeom>
            <a:solidFill>
              <a:srgbClr val="2E2F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63"/>
            <p:cNvSpPr/>
            <p:nvPr/>
          </p:nvSpPr>
          <p:spPr>
            <a:xfrm>
              <a:off x="1394344" y="4270551"/>
              <a:ext cx="519608" cy="273794"/>
            </a:xfrm>
            <a:custGeom>
              <a:rect b="b" l="l" r="r" t="t"/>
              <a:pathLst>
                <a:path extrusionOk="0" h="8288" w="15729">
                  <a:moveTo>
                    <a:pt x="7842" y="1"/>
                  </a:moveTo>
                  <a:cubicBezTo>
                    <a:pt x="6010" y="1"/>
                    <a:pt x="4180" y="405"/>
                    <a:pt x="2787" y="1215"/>
                  </a:cubicBezTo>
                  <a:cubicBezTo>
                    <a:pt x="1" y="2834"/>
                    <a:pt x="25" y="5454"/>
                    <a:pt x="2822" y="7073"/>
                  </a:cubicBezTo>
                  <a:cubicBezTo>
                    <a:pt x="4227" y="7883"/>
                    <a:pt x="6061" y="8287"/>
                    <a:pt x="7892" y="8287"/>
                  </a:cubicBezTo>
                  <a:cubicBezTo>
                    <a:pt x="9722" y="8287"/>
                    <a:pt x="11550" y="7883"/>
                    <a:pt x="12943" y="7073"/>
                  </a:cubicBezTo>
                  <a:cubicBezTo>
                    <a:pt x="15729" y="5454"/>
                    <a:pt x="15717" y="2834"/>
                    <a:pt x="12907" y="1215"/>
                  </a:cubicBezTo>
                  <a:cubicBezTo>
                    <a:pt x="11508" y="405"/>
                    <a:pt x="9675" y="1"/>
                    <a:pt x="7842" y="1"/>
                  </a:cubicBezTo>
                  <a:close/>
                </a:path>
              </a:pathLst>
            </a:custGeom>
            <a:solidFill>
              <a:srgbClr val="4647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63"/>
            <p:cNvSpPr/>
            <p:nvPr/>
          </p:nvSpPr>
          <p:spPr>
            <a:xfrm>
              <a:off x="1417568" y="4365728"/>
              <a:ext cx="473193" cy="163953"/>
            </a:xfrm>
            <a:custGeom>
              <a:rect b="b" l="l" r="r" t="t"/>
              <a:pathLst>
                <a:path extrusionOk="0" h="4963" w="14324">
                  <a:moveTo>
                    <a:pt x="12" y="1"/>
                  </a:moveTo>
                  <a:lnTo>
                    <a:pt x="0" y="799"/>
                  </a:lnTo>
                  <a:cubicBezTo>
                    <a:pt x="0" y="1870"/>
                    <a:pt x="703" y="2942"/>
                    <a:pt x="2119" y="3751"/>
                  </a:cubicBezTo>
                  <a:cubicBezTo>
                    <a:pt x="2977" y="4240"/>
                    <a:pt x="3989" y="4585"/>
                    <a:pt x="5060" y="4775"/>
                  </a:cubicBezTo>
                  <a:cubicBezTo>
                    <a:pt x="5759" y="4900"/>
                    <a:pt x="6482" y="4963"/>
                    <a:pt x="7204" y="4963"/>
                  </a:cubicBezTo>
                  <a:cubicBezTo>
                    <a:pt x="9030" y="4963"/>
                    <a:pt x="10849" y="4562"/>
                    <a:pt x="12240" y="3751"/>
                  </a:cubicBezTo>
                  <a:cubicBezTo>
                    <a:pt x="12633" y="3525"/>
                    <a:pt x="12966" y="3287"/>
                    <a:pt x="13240" y="3025"/>
                  </a:cubicBezTo>
                  <a:cubicBezTo>
                    <a:pt x="13954" y="2358"/>
                    <a:pt x="14311" y="1596"/>
                    <a:pt x="14323" y="846"/>
                  </a:cubicBezTo>
                  <a:lnTo>
                    <a:pt x="14323" y="37"/>
                  </a:lnTo>
                  <a:cubicBezTo>
                    <a:pt x="14323" y="799"/>
                    <a:pt x="13966" y="1561"/>
                    <a:pt x="13240" y="2215"/>
                  </a:cubicBezTo>
                  <a:cubicBezTo>
                    <a:pt x="12966" y="2477"/>
                    <a:pt x="12633" y="2727"/>
                    <a:pt x="12240" y="2954"/>
                  </a:cubicBezTo>
                  <a:cubicBezTo>
                    <a:pt x="10844" y="3758"/>
                    <a:pt x="9018" y="4163"/>
                    <a:pt x="7185" y="4163"/>
                  </a:cubicBezTo>
                  <a:cubicBezTo>
                    <a:pt x="6469" y="4163"/>
                    <a:pt x="5753" y="4101"/>
                    <a:pt x="5060" y="3978"/>
                  </a:cubicBezTo>
                  <a:cubicBezTo>
                    <a:pt x="3989" y="3787"/>
                    <a:pt x="2977" y="3442"/>
                    <a:pt x="2119" y="2954"/>
                  </a:cubicBezTo>
                  <a:cubicBezTo>
                    <a:pt x="715" y="2132"/>
                    <a:pt x="0" y="1072"/>
                    <a:pt x="12" y="1"/>
                  </a:cubicBezTo>
                  <a:close/>
                </a:path>
              </a:pathLst>
            </a:custGeom>
            <a:solidFill>
              <a:srgbClr val="2E2F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63"/>
            <p:cNvSpPr/>
            <p:nvPr/>
          </p:nvSpPr>
          <p:spPr>
            <a:xfrm>
              <a:off x="1394344" y="4229554"/>
              <a:ext cx="519608" cy="273893"/>
            </a:xfrm>
            <a:custGeom>
              <a:rect b="b" l="l" r="r" t="t"/>
              <a:pathLst>
                <a:path extrusionOk="0" h="8291" w="15729">
                  <a:moveTo>
                    <a:pt x="7842" y="0"/>
                  </a:moveTo>
                  <a:cubicBezTo>
                    <a:pt x="6010" y="0"/>
                    <a:pt x="4180" y="402"/>
                    <a:pt x="2787" y="1206"/>
                  </a:cubicBezTo>
                  <a:cubicBezTo>
                    <a:pt x="1" y="2825"/>
                    <a:pt x="25" y="5456"/>
                    <a:pt x="2822" y="7076"/>
                  </a:cubicBezTo>
                  <a:cubicBezTo>
                    <a:pt x="4227" y="7885"/>
                    <a:pt x="6061" y="8290"/>
                    <a:pt x="7892" y="8290"/>
                  </a:cubicBezTo>
                  <a:cubicBezTo>
                    <a:pt x="9722" y="8290"/>
                    <a:pt x="11550" y="7885"/>
                    <a:pt x="12943" y="7076"/>
                  </a:cubicBezTo>
                  <a:cubicBezTo>
                    <a:pt x="15729" y="5456"/>
                    <a:pt x="15717" y="2825"/>
                    <a:pt x="12907" y="1206"/>
                  </a:cubicBezTo>
                  <a:cubicBezTo>
                    <a:pt x="11508" y="402"/>
                    <a:pt x="9675" y="0"/>
                    <a:pt x="7842" y="0"/>
                  </a:cubicBezTo>
                  <a:close/>
                </a:path>
              </a:pathLst>
            </a:custGeom>
            <a:solidFill>
              <a:srgbClr val="4647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63"/>
            <p:cNvSpPr/>
            <p:nvPr/>
          </p:nvSpPr>
          <p:spPr>
            <a:xfrm>
              <a:off x="1417568" y="4324830"/>
              <a:ext cx="473193" cy="163953"/>
            </a:xfrm>
            <a:custGeom>
              <a:rect b="b" l="l" r="r" t="t"/>
              <a:pathLst>
                <a:path extrusionOk="0" h="4963" w="14324">
                  <a:moveTo>
                    <a:pt x="12" y="1"/>
                  </a:moveTo>
                  <a:lnTo>
                    <a:pt x="0" y="798"/>
                  </a:lnTo>
                  <a:cubicBezTo>
                    <a:pt x="0" y="1870"/>
                    <a:pt x="703" y="2941"/>
                    <a:pt x="2119" y="3751"/>
                  </a:cubicBezTo>
                  <a:cubicBezTo>
                    <a:pt x="2977" y="4239"/>
                    <a:pt x="3989" y="4585"/>
                    <a:pt x="5060" y="4775"/>
                  </a:cubicBezTo>
                  <a:cubicBezTo>
                    <a:pt x="5759" y="4900"/>
                    <a:pt x="6482" y="4963"/>
                    <a:pt x="7204" y="4963"/>
                  </a:cubicBezTo>
                  <a:cubicBezTo>
                    <a:pt x="9030" y="4963"/>
                    <a:pt x="10849" y="4562"/>
                    <a:pt x="12240" y="3751"/>
                  </a:cubicBezTo>
                  <a:cubicBezTo>
                    <a:pt x="12633" y="3525"/>
                    <a:pt x="12966" y="3275"/>
                    <a:pt x="13240" y="3025"/>
                  </a:cubicBezTo>
                  <a:cubicBezTo>
                    <a:pt x="13954" y="2358"/>
                    <a:pt x="14311" y="1596"/>
                    <a:pt x="14323" y="846"/>
                  </a:cubicBezTo>
                  <a:lnTo>
                    <a:pt x="14323" y="36"/>
                  </a:lnTo>
                  <a:cubicBezTo>
                    <a:pt x="14323" y="798"/>
                    <a:pt x="13966" y="1548"/>
                    <a:pt x="13240" y="2215"/>
                  </a:cubicBezTo>
                  <a:cubicBezTo>
                    <a:pt x="12966" y="2477"/>
                    <a:pt x="12633" y="2727"/>
                    <a:pt x="12240" y="2953"/>
                  </a:cubicBezTo>
                  <a:cubicBezTo>
                    <a:pt x="10844" y="3758"/>
                    <a:pt x="9018" y="4163"/>
                    <a:pt x="7185" y="4163"/>
                  </a:cubicBezTo>
                  <a:cubicBezTo>
                    <a:pt x="6469" y="4163"/>
                    <a:pt x="5753" y="4101"/>
                    <a:pt x="5060" y="3977"/>
                  </a:cubicBezTo>
                  <a:cubicBezTo>
                    <a:pt x="3989" y="3787"/>
                    <a:pt x="2977" y="3442"/>
                    <a:pt x="2119" y="2953"/>
                  </a:cubicBezTo>
                  <a:cubicBezTo>
                    <a:pt x="715" y="2132"/>
                    <a:pt x="0" y="1060"/>
                    <a:pt x="12" y="1"/>
                  </a:cubicBezTo>
                  <a:close/>
                </a:path>
              </a:pathLst>
            </a:custGeom>
            <a:solidFill>
              <a:srgbClr val="2E2F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63"/>
            <p:cNvSpPr/>
            <p:nvPr/>
          </p:nvSpPr>
          <p:spPr>
            <a:xfrm>
              <a:off x="1394344" y="4188358"/>
              <a:ext cx="519608" cy="274157"/>
            </a:xfrm>
            <a:custGeom>
              <a:rect b="b" l="l" r="r" t="t"/>
              <a:pathLst>
                <a:path extrusionOk="0" h="8299" w="15729">
                  <a:moveTo>
                    <a:pt x="7842" y="0"/>
                  </a:moveTo>
                  <a:cubicBezTo>
                    <a:pt x="6010" y="0"/>
                    <a:pt x="4180" y="405"/>
                    <a:pt x="2787" y="1215"/>
                  </a:cubicBezTo>
                  <a:cubicBezTo>
                    <a:pt x="1" y="2834"/>
                    <a:pt x="25" y="5465"/>
                    <a:pt x="2822" y="7084"/>
                  </a:cubicBezTo>
                  <a:cubicBezTo>
                    <a:pt x="4227" y="7894"/>
                    <a:pt x="6061" y="8299"/>
                    <a:pt x="7892" y="8299"/>
                  </a:cubicBezTo>
                  <a:cubicBezTo>
                    <a:pt x="9722" y="8299"/>
                    <a:pt x="11550" y="7894"/>
                    <a:pt x="12943" y="7084"/>
                  </a:cubicBezTo>
                  <a:cubicBezTo>
                    <a:pt x="15729" y="5465"/>
                    <a:pt x="15717" y="2834"/>
                    <a:pt x="12907" y="1215"/>
                  </a:cubicBezTo>
                  <a:cubicBezTo>
                    <a:pt x="11508" y="405"/>
                    <a:pt x="9675" y="0"/>
                    <a:pt x="7842" y="0"/>
                  </a:cubicBezTo>
                  <a:close/>
                </a:path>
              </a:pathLst>
            </a:custGeom>
            <a:solidFill>
              <a:srgbClr val="4647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63"/>
            <p:cNvSpPr/>
            <p:nvPr/>
          </p:nvSpPr>
          <p:spPr>
            <a:xfrm>
              <a:off x="1417568" y="4283931"/>
              <a:ext cx="473193" cy="163887"/>
            </a:xfrm>
            <a:custGeom>
              <a:rect b="b" l="l" r="r" t="t"/>
              <a:pathLst>
                <a:path extrusionOk="0" h="4961" w="14324">
                  <a:moveTo>
                    <a:pt x="12" y="0"/>
                  </a:moveTo>
                  <a:lnTo>
                    <a:pt x="0" y="798"/>
                  </a:lnTo>
                  <a:cubicBezTo>
                    <a:pt x="0" y="1870"/>
                    <a:pt x="703" y="2941"/>
                    <a:pt x="2119" y="3751"/>
                  </a:cubicBezTo>
                  <a:cubicBezTo>
                    <a:pt x="2977" y="4239"/>
                    <a:pt x="3989" y="4584"/>
                    <a:pt x="5060" y="4775"/>
                  </a:cubicBezTo>
                  <a:cubicBezTo>
                    <a:pt x="5753" y="4899"/>
                    <a:pt x="6469" y="4960"/>
                    <a:pt x="7185" y="4960"/>
                  </a:cubicBezTo>
                  <a:cubicBezTo>
                    <a:pt x="9018" y="4960"/>
                    <a:pt x="10844" y="4556"/>
                    <a:pt x="12240" y="3751"/>
                  </a:cubicBezTo>
                  <a:cubicBezTo>
                    <a:pt x="12633" y="3525"/>
                    <a:pt x="12966" y="3275"/>
                    <a:pt x="13240" y="3025"/>
                  </a:cubicBezTo>
                  <a:cubicBezTo>
                    <a:pt x="13954" y="2358"/>
                    <a:pt x="14311" y="1596"/>
                    <a:pt x="14323" y="846"/>
                  </a:cubicBezTo>
                  <a:lnTo>
                    <a:pt x="14323" y="36"/>
                  </a:lnTo>
                  <a:cubicBezTo>
                    <a:pt x="14323" y="798"/>
                    <a:pt x="13966" y="1548"/>
                    <a:pt x="13240" y="2215"/>
                  </a:cubicBezTo>
                  <a:cubicBezTo>
                    <a:pt x="12966" y="2477"/>
                    <a:pt x="12633" y="2727"/>
                    <a:pt x="12240" y="2953"/>
                  </a:cubicBezTo>
                  <a:cubicBezTo>
                    <a:pt x="10844" y="3758"/>
                    <a:pt x="9018" y="4163"/>
                    <a:pt x="7185" y="4163"/>
                  </a:cubicBezTo>
                  <a:cubicBezTo>
                    <a:pt x="6469" y="4163"/>
                    <a:pt x="5753" y="4101"/>
                    <a:pt x="5060" y="3977"/>
                  </a:cubicBezTo>
                  <a:cubicBezTo>
                    <a:pt x="3989" y="3787"/>
                    <a:pt x="2977" y="3441"/>
                    <a:pt x="2119" y="2953"/>
                  </a:cubicBezTo>
                  <a:cubicBezTo>
                    <a:pt x="715" y="2132"/>
                    <a:pt x="0" y="1060"/>
                    <a:pt x="12" y="0"/>
                  </a:cubicBezTo>
                  <a:close/>
                </a:path>
              </a:pathLst>
            </a:custGeom>
            <a:solidFill>
              <a:srgbClr val="2E2F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63"/>
            <p:cNvSpPr/>
            <p:nvPr/>
          </p:nvSpPr>
          <p:spPr>
            <a:xfrm>
              <a:off x="1394344" y="4147426"/>
              <a:ext cx="519608" cy="274190"/>
            </a:xfrm>
            <a:custGeom>
              <a:rect b="b" l="l" r="r" t="t"/>
              <a:pathLst>
                <a:path extrusionOk="0" h="8300" w="15729">
                  <a:moveTo>
                    <a:pt x="7842" y="1"/>
                  </a:moveTo>
                  <a:cubicBezTo>
                    <a:pt x="6010" y="1"/>
                    <a:pt x="4180" y="406"/>
                    <a:pt x="2787" y="1215"/>
                  </a:cubicBezTo>
                  <a:cubicBezTo>
                    <a:pt x="1" y="2835"/>
                    <a:pt x="25" y="5466"/>
                    <a:pt x="2822" y="7085"/>
                  </a:cubicBezTo>
                  <a:cubicBezTo>
                    <a:pt x="4227" y="7895"/>
                    <a:pt x="6061" y="8300"/>
                    <a:pt x="7892" y="8300"/>
                  </a:cubicBezTo>
                  <a:cubicBezTo>
                    <a:pt x="9722" y="8300"/>
                    <a:pt x="11550" y="7895"/>
                    <a:pt x="12943" y="7085"/>
                  </a:cubicBezTo>
                  <a:cubicBezTo>
                    <a:pt x="15729" y="5466"/>
                    <a:pt x="15717" y="2835"/>
                    <a:pt x="12907" y="1215"/>
                  </a:cubicBezTo>
                  <a:cubicBezTo>
                    <a:pt x="11508" y="406"/>
                    <a:pt x="9675" y="1"/>
                    <a:pt x="7842" y="1"/>
                  </a:cubicBezTo>
                  <a:close/>
                </a:path>
              </a:pathLst>
            </a:custGeom>
            <a:solidFill>
              <a:srgbClr val="4647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63"/>
            <p:cNvSpPr/>
            <p:nvPr/>
          </p:nvSpPr>
          <p:spPr>
            <a:xfrm>
              <a:off x="1417568" y="4243032"/>
              <a:ext cx="473193" cy="163887"/>
            </a:xfrm>
            <a:custGeom>
              <a:rect b="b" l="l" r="r" t="t"/>
              <a:pathLst>
                <a:path extrusionOk="0" h="4961" w="14324">
                  <a:moveTo>
                    <a:pt x="12" y="0"/>
                  </a:moveTo>
                  <a:lnTo>
                    <a:pt x="0" y="798"/>
                  </a:lnTo>
                  <a:cubicBezTo>
                    <a:pt x="0" y="1869"/>
                    <a:pt x="703" y="2929"/>
                    <a:pt x="2119" y="3751"/>
                  </a:cubicBezTo>
                  <a:cubicBezTo>
                    <a:pt x="2977" y="4239"/>
                    <a:pt x="3989" y="4584"/>
                    <a:pt x="5060" y="4775"/>
                  </a:cubicBezTo>
                  <a:cubicBezTo>
                    <a:pt x="5753" y="4898"/>
                    <a:pt x="6469" y="4960"/>
                    <a:pt x="7185" y="4960"/>
                  </a:cubicBezTo>
                  <a:cubicBezTo>
                    <a:pt x="9018" y="4960"/>
                    <a:pt x="10844" y="4555"/>
                    <a:pt x="12240" y="3751"/>
                  </a:cubicBezTo>
                  <a:cubicBezTo>
                    <a:pt x="12633" y="3524"/>
                    <a:pt x="12966" y="3274"/>
                    <a:pt x="13240" y="3012"/>
                  </a:cubicBezTo>
                  <a:cubicBezTo>
                    <a:pt x="13954" y="2358"/>
                    <a:pt x="14311" y="1596"/>
                    <a:pt x="14323" y="834"/>
                  </a:cubicBezTo>
                  <a:lnTo>
                    <a:pt x="14323" y="36"/>
                  </a:lnTo>
                  <a:cubicBezTo>
                    <a:pt x="14323" y="798"/>
                    <a:pt x="13966" y="1548"/>
                    <a:pt x="13240" y="2215"/>
                  </a:cubicBezTo>
                  <a:cubicBezTo>
                    <a:pt x="12966" y="2477"/>
                    <a:pt x="12633" y="2727"/>
                    <a:pt x="12240" y="2941"/>
                  </a:cubicBezTo>
                  <a:cubicBezTo>
                    <a:pt x="10843" y="3755"/>
                    <a:pt x="9015" y="4162"/>
                    <a:pt x="7181" y="4162"/>
                  </a:cubicBezTo>
                  <a:cubicBezTo>
                    <a:pt x="6466" y="4162"/>
                    <a:pt x="5751" y="4100"/>
                    <a:pt x="5060" y="3977"/>
                  </a:cubicBezTo>
                  <a:cubicBezTo>
                    <a:pt x="3989" y="3786"/>
                    <a:pt x="2977" y="3441"/>
                    <a:pt x="2119" y="2941"/>
                  </a:cubicBezTo>
                  <a:cubicBezTo>
                    <a:pt x="715" y="2131"/>
                    <a:pt x="0" y="1060"/>
                    <a:pt x="12" y="0"/>
                  </a:cubicBezTo>
                  <a:close/>
                </a:path>
              </a:pathLst>
            </a:custGeom>
            <a:solidFill>
              <a:srgbClr val="2E2F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63"/>
            <p:cNvSpPr/>
            <p:nvPr/>
          </p:nvSpPr>
          <p:spPr>
            <a:xfrm>
              <a:off x="1394344" y="4106528"/>
              <a:ext cx="519608" cy="274190"/>
            </a:xfrm>
            <a:custGeom>
              <a:rect b="b" l="l" r="r" t="t"/>
              <a:pathLst>
                <a:path extrusionOk="0" h="8300" w="15729">
                  <a:moveTo>
                    <a:pt x="7842" y="1"/>
                  </a:moveTo>
                  <a:cubicBezTo>
                    <a:pt x="6010" y="1"/>
                    <a:pt x="4180" y="406"/>
                    <a:pt x="2787" y="1215"/>
                  </a:cubicBezTo>
                  <a:cubicBezTo>
                    <a:pt x="1" y="2834"/>
                    <a:pt x="25" y="5466"/>
                    <a:pt x="2822" y="7085"/>
                  </a:cubicBezTo>
                  <a:cubicBezTo>
                    <a:pt x="4227" y="7895"/>
                    <a:pt x="6061" y="8299"/>
                    <a:pt x="7892" y="8299"/>
                  </a:cubicBezTo>
                  <a:cubicBezTo>
                    <a:pt x="9722" y="8299"/>
                    <a:pt x="11550" y="7895"/>
                    <a:pt x="12943" y="7085"/>
                  </a:cubicBezTo>
                  <a:cubicBezTo>
                    <a:pt x="15729" y="5466"/>
                    <a:pt x="15717" y="2834"/>
                    <a:pt x="12907" y="1215"/>
                  </a:cubicBezTo>
                  <a:cubicBezTo>
                    <a:pt x="11508" y="406"/>
                    <a:pt x="9675" y="1"/>
                    <a:pt x="7842" y="1"/>
                  </a:cubicBezTo>
                  <a:close/>
                </a:path>
              </a:pathLst>
            </a:custGeom>
            <a:solidFill>
              <a:srgbClr val="4647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63"/>
            <p:cNvSpPr/>
            <p:nvPr/>
          </p:nvSpPr>
          <p:spPr>
            <a:xfrm>
              <a:off x="1417568" y="4202101"/>
              <a:ext cx="473193" cy="163887"/>
            </a:xfrm>
            <a:custGeom>
              <a:rect b="b" l="l" r="r" t="t"/>
              <a:pathLst>
                <a:path extrusionOk="0" h="4961" w="14324">
                  <a:moveTo>
                    <a:pt x="12" y="1"/>
                  </a:moveTo>
                  <a:lnTo>
                    <a:pt x="0" y="799"/>
                  </a:lnTo>
                  <a:cubicBezTo>
                    <a:pt x="0" y="1858"/>
                    <a:pt x="703" y="2930"/>
                    <a:pt x="2119" y="3751"/>
                  </a:cubicBezTo>
                  <a:cubicBezTo>
                    <a:pt x="2977" y="4240"/>
                    <a:pt x="3989" y="4585"/>
                    <a:pt x="5060" y="4775"/>
                  </a:cubicBezTo>
                  <a:cubicBezTo>
                    <a:pt x="5753" y="4899"/>
                    <a:pt x="6469" y="4961"/>
                    <a:pt x="7185" y="4961"/>
                  </a:cubicBezTo>
                  <a:cubicBezTo>
                    <a:pt x="9018" y="4961"/>
                    <a:pt x="10844" y="4556"/>
                    <a:pt x="12240" y="3751"/>
                  </a:cubicBezTo>
                  <a:cubicBezTo>
                    <a:pt x="12633" y="3525"/>
                    <a:pt x="12966" y="3275"/>
                    <a:pt x="13240" y="3013"/>
                  </a:cubicBezTo>
                  <a:cubicBezTo>
                    <a:pt x="13954" y="2358"/>
                    <a:pt x="14311" y="1596"/>
                    <a:pt x="14323" y="834"/>
                  </a:cubicBezTo>
                  <a:lnTo>
                    <a:pt x="14323" y="37"/>
                  </a:lnTo>
                  <a:cubicBezTo>
                    <a:pt x="14323" y="799"/>
                    <a:pt x="13966" y="1549"/>
                    <a:pt x="13240" y="2215"/>
                  </a:cubicBezTo>
                  <a:cubicBezTo>
                    <a:pt x="12966" y="2477"/>
                    <a:pt x="12633" y="2716"/>
                    <a:pt x="12240" y="2942"/>
                  </a:cubicBezTo>
                  <a:cubicBezTo>
                    <a:pt x="10843" y="3756"/>
                    <a:pt x="9015" y="4163"/>
                    <a:pt x="7181" y="4163"/>
                  </a:cubicBezTo>
                  <a:cubicBezTo>
                    <a:pt x="6466" y="4163"/>
                    <a:pt x="5751" y="4101"/>
                    <a:pt x="5060" y="3978"/>
                  </a:cubicBezTo>
                  <a:cubicBezTo>
                    <a:pt x="3989" y="3787"/>
                    <a:pt x="2977" y="3442"/>
                    <a:pt x="2119" y="2942"/>
                  </a:cubicBezTo>
                  <a:cubicBezTo>
                    <a:pt x="715" y="2132"/>
                    <a:pt x="0" y="1061"/>
                    <a:pt x="12" y="1"/>
                  </a:cubicBezTo>
                  <a:close/>
                </a:path>
              </a:pathLst>
            </a:custGeom>
            <a:solidFill>
              <a:srgbClr val="2E2F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63"/>
            <p:cNvSpPr/>
            <p:nvPr/>
          </p:nvSpPr>
          <p:spPr>
            <a:xfrm>
              <a:off x="1394344" y="4065629"/>
              <a:ext cx="519608" cy="273794"/>
            </a:xfrm>
            <a:custGeom>
              <a:rect b="b" l="l" r="r" t="t"/>
              <a:pathLst>
                <a:path extrusionOk="0" h="8288" w="15729">
                  <a:moveTo>
                    <a:pt x="7842" y="0"/>
                  </a:moveTo>
                  <a:cubicBezTo>
                    <a:pt x="6010" y="0"/>
                    <a:pt x="4180" y="405"/>
                    <a:pt x="2787" y="1215"/>
                  </a:cubicBezTo>
                  <a:cubicBezTo>
                    <a:pt x="1" y="2834"/>
                    <a:pt x="25" y="5454"/>
                    <a:pt x="2822" y="7073"/>
                  </a:cubicBezTo>
                  <a:cubicBezTo>
                    <a:pt x="4227" y="7882"/>
                    <a:pt x="6061" y="8287"/>
                    <a:pt x="7892" y="8287"/>
                  </a:cubicBezTo>
                  <a:cubicBezTo>
                    <a:pt x="9722" y="8287"/>
                    <a:pt x="11550" y="7882"/>
                    <a:pt x="12943" y="7073"/>
                  </a:cubicBezTo>
                  <a:cubicBezTo>
                    <a:pt x="15729" y="5454"/>
                    <a:pt x="15717" y="2834"/>
                    <a:pt x="12907" y="1215"/>
                  </a:cubicBezTo>
                  <a:cubicBezTo>
                    <a:pt x="11508" y="405"/>
                    <a:pt x="9675" y="0"/>
                    <a:pt x="7842" y="0"/>
                  </a:cubicBezTo>
                  <a:close/>
                </a:path>
              </a:pathLst>
            </a:custGeom>
            <a:solidFill>
              <a:srgbClr val="4647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63"/>
            <p:cNvSpPr/>
            <p:nvPr/>
          </p:nvSpPr>
          <p:spPr>
            <a:xfrm>
              <a:off x="921962" y="3909864"/>
              <a:ext cx="13016" cy="72016"/>
            </a:xfrm>
            <a:custGeom>
              <a:rect b="b" l="l" r="r" t="t"/>
              <a:pathLst>
                <a:path extrusionOk="0" h="2180" w="394">
                  <a:moveTo>
                    <a:pt x="0" y="1"/>
                  </a:moveTo>
                  <a:lnTo>
                    <a:pt x="0" y="1632"/>
                  </a:lnTo>
                  <a:cubicBezTo>
                    <a:pt x="0" y="1834"/>
                    <a:pt x="131" y="2037"/>
                    <a:pt x="393" y="2179"/>
                  </a:cubicBezTo>
                  <a:lnTo>
                    <a:pt x="393" y="548"/>
                  </a:lnTo>
                  <a:cubicBezTo>
                    <a:pt x="131" y="405"/>
                    <a:pt x="0" y="203"/>
                    <a:pt x="0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63"/>
            <p:cNvSpPr/>
            <p:nvPr/>
          </p:nvSpPr>
          <p:spPr>
            <a:xfrm>
              <a:off x="921962" y="3909864"/>
              <a:ext cx="13016" cy="72016"/>
            </a:xfrm>
            <a:custGeom>
              <a:rect b="b" l="l" r="r" t="t"/>
              <a:pathLst>
                <a:path extrusionOk="0" h="2180" w="394">
                  <a:moveTo>
                    <a:pt x="0" y="1"/>
                  </a:moveTo>
                  <a:lnTo>
                    <a:pt x="0" y="1632"/>
                  </a:lnTo>
                  <a:cubicBezTo>
                    <a:pt x="0" y="1834"/>
                    <a:pt x="131" y="2037"/>
                    <a:pt x="393" y="2179"/>
                  </a:cubicBezTo>
                  <a:lnTo>
                    <a:pt x="393" y="548"/>
                  </a:lnTo>
                  <a:cubicBezTo>
                    <a:pt x="131" y="405"/>
                    <a:pt x="0" y="203"/>
                    <a:pt x="0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63"/>
            <p:cNvSpPr/>
            <p:nvPr/>
          </p:nvSpPr>
          <p:spPr>
            <a:xfrm>
              <a:off x="934946" y="3927968"/>
              <a:ext cx="1392392" cy="857853"/>
            </a:xfrm>
            <a:custGeom>
              <a:rect b="b" l="l" r="r" t="t"/>
              <a:pathLst>
                <a:path extrusionOk="0" h="25968" w="42149">
                  <a:moveTo>
                    <a:pt x="0" y="0"/>
                  </a:moveTo>
                  <a:lnTo>
                    <a:pt x="0" y="1631"/>
                  </a:lnTo>
                  <a:lnTo>
                    <a:pt x="42148" y="25968"/>
                  </a:lnTo>
                  <a:lnTo>
                    <a:pt x="42148" y="24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63"/>
            <p:cNvSpPr/>
            <p:nvPr/>
          </p:nvSpPr>
          <p:spPr>
            <a:xfrm>
              <a:off x="917635" y="3622451"/>
              <a:ext cx="1940674" cy="1117244"/>
            </a:xfrm>
            <a:custGeom>
              <a:rect b="b" l="l" r="r" t="t"/>
              <a:pathLst>
                <a:path extrusionOk="0" h="33820" w="58746">
                  <a:moveTo>
                    <a:pt x="15126" y="0"/>
                  </a:moveTo>
                  <a:cubicBezTo>
                    <a:pt x="14785" y="0"/>
                    <a:pt x="14443" y="75"/>
                    <a:pt x="14181" y="223"/>
                  </a:cubicBezTo>
                  <a:lnTo>
                    <a:pt x="512" y="8165"/>
                  </a:lnTo>
                  <a:cubicBezTo>
                    <a:pt x="0" y="8462"/>
                    <a:pt x="0" y="8951"/>
                    <a:pt x="524" y="9248"/>
                  </a:cubicBezTo>
                  <a:lnTo>
                    <a:pt x="42672" y="33597"/>
                  </a:lnTo>
                  <a:cubicBezTo>
                    <a:pt x="42934" y="33745"/>
                    <a:pt x="43277" y="33820"/>
                    <a:pt x="43617" y="33820"/>
                  </a:cubicBezTo>
                  <a:cubicBezTo>
                    <a:pt x="43958" y="33820"/>
                    <a:pt x="44298" y="33745"/>
                    <a:pt x="44554" y="33597"/>
                  </a:cubicBezTo>
                  <a:lnTo>
                    <a:pt x="58222" y="25655"/>
                  </a:lnTo>
                  <a:cubicBezTo>
                    <a:pt x="58746" y="25345"/>
                    <a:pt x="58734" y="24857"/>
                    <a:pt x="58222" y="24560"/>
                  </a:cubicBezTo>
                  <a:lnTo>
                    <a:pt x="16062" y="223"/>
                  </a:lnTo>
                  <a:cubicBezTo>
                    <a:pt x="15806" y="75"/>
                    <a:pt x="15467" y="0"/>
                    <a:pt x="15126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63"/>
            <p:cNvSpPr/>
            <p:nvPr/>
          </p:nvSpPr>
          <p:spPr>
            <a:xfrm>
              <a:off x="1211853" y="3719114"/>
              <a:ext cx="12223" cy="70034"/>
            </a:xfrm>
            <a:custGeom>
              <a:rect b="b" l="l" r="r" t="t"/>
              <a:pathLst>
                <a:path extrusionOk="0" h="2120" w="370">
                  <a:moveTo>
                    <a:pt x="12" y="0"/>
                  </a:moveTo>
                  <a:lnTo>
                    <a:pt x="0" y="1607"/>
                  </a:lnTo>
                  <a:cubicBezTo>
                    <a:pt x="0" y="1798"/>
                    <a:pt x="119" y="1977"/>
                    <a:pt x="369" y="2119"/>
                  </a:cubicBezTo>
                  <a:lnTo>
                    <a:pt x="369" y="500"/>
                  </a:lnTo>
                  <a:cubicBezTo>
                    <a:pt x="131" y="369"/>
                    <a:pt x="12" y="179"/>
                    <a:pt x="12" y="0"/>
                  </a:cubicBez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63"/>
            <p:cNvSpPr/>
            <p:nvPr/>
          </p:nvSpPr>
          <p:spPr>
            <a:xfrm>
              <a:off x="1747564" y="3790703"/>
              <a:ext cx="12223" cy="70034"/>
            </a:xfrm>
            <a:custGeom>
              <a:rect b="b" l="l" r="r" t="t"/>
              <a:pathLst>
                <a:path extrusionOk="0" h="2120" w="370">
                  <a:moveTo>
                    <a:pt x="370" y="0"/>
                  </a:moveTo>
                  <a:lnTo>
                    <a:pt x="370" y="6"/>
                  </a:lnTo>
                  <a:lnTo>
                    <a:pt x="370" y="6"/>
                  </a:lnTo>
                  <a:cubicBezTo>
                    <a:pt x="370" y="4"/>
                    <a:pt x="370" y="2"/>
                    <a:pt x="370" y="0"/>
                  </a:cubicBezTo>
                  <a:close/>
                  <a:moveTo>
                    <a:pt x="370" y="6"/>
                  </a:moveTo>
                  <a:cubicBezTo>
                    <a:pt x="367" y="183"/>
                    <a:pt x="248" y="359"/>
                    <a:pt x="12" y="500"/>
                  </a:cubicBezTo>
                  <a:lnTo>
                    <a:pt x="1" y="2119"/>
                  </a:lnTo>
                  <a:cubicBezTo>
                    <a:pt x="239" y="1976"/>
                    <a:pt x="358" y="1798"/>
                    <a:pt x="358" y="1619"/>
                  </a:cubicBezTo>
                  <a:lnTo>
                    <a:pt x="370" y="6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63"/>
            <p:cNvSpPr/>
            <p:nvPr/>
          </p:nvSpPr>
          <p:spPr>
            <a:xfrm>
              <a:off x="1576867" y="3807221"/>
              <a:ext cx="171121" cy="152622"/>
            </a:xfrm>
            <a:custGeom>
              <a:rect b="b" l="l" r="r" t="t"/>
              <a:pathLst>
                <a:path extrusionOk="0" h="4620" w="5180">
                  <a:moveTo>
                    <a:pt x="5179" y="0"/>
                  </a:moveTo>
                  <a:lnTo>
                    <a:pt x="12" y="3000"/>
                  </a:lnTo>
                  <a:lnTo>
                    <a:pt x="0" y="4620"/>
                  </a:lnTo>
                  <a:lnTo>
                    <a:pt x="5168" y="1619"/>
                  </a:lnTo>
                  <a:lnTo>
                    <a:pt x="5179" y="0"/>
                  </a:lnTo>
                  <a:close/>
                </a:path>
              </a:pathLst>
            </a:custGeom>
            <a:solidFill>
              <a:srgbClr val="117C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63"/>
            <p:cNvSpPr/>
            <p:nvPr/>
          </p:nvSpPr>
          <p:spPr>
            <a:xfrm>
              <a:off x="1224043" y="3735632"/>
              <a:ext cx="295795" cy="224209"/>
            </a:xfrm>
            <a:custGeom>
              <a:rect b="b" l="l" r="r" t="t"/>
              <a:pathLst>
                <a:path extrusionOk="0" h="6787" w="8954">
                  <a:moveTo>
                    <a:pt x="0" y="0"/>
                  </a:moveTo>
                  <a:lnTo>
                    <a:pt x="0" y="1619"/>
                  </a:lnTo>
                  <a:lnTo>
                    <a:pt x="8942" y="6787"/>
                  </a:lnTo>
                  <a:lnTo>
                    <a:pt x="8954" y="5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63"/>
            <p:cNvSpPr/>
            <p:nvPr/>
          </p:nvSpPr>
          <p:spPr>
            <a:xfrm>
              <a:off x="1519418" y="3906329"/>
              <a:ext cx="57877" cy="60322"/>
            </a:xfrm>
            <a:custGeom>
              <a:rect b="b" l="l" r="r" t="t"/>
              <a:pathLst>
                <a:path extrusionOk="0" h="1826" w="1752">
                  <a:moveTo>
                    <a:pt x="13" y="0"/>
                  </a:moveTo>
                  <a:lnTo>
                    <a:pt x="1" y="1620"/>
                  </a:lnTo>
                  <a:cubicBezTo>
                    <a:pt x="239" y="1757"/>
                    <a:pt x="555" y="1825"/>
                    <a:pt x="870" y="1825"/>
                  </a:cubicBezTo>
                  <a:cubicBezTo>
                    <a:pt x="1186" y="1825"/>
                    <a:pt x="1501" y="1757"/>
                    <a:pt x="1739" y="1620"/>
                  </a:cubicBezTo>
                  <a:lnTo>
                    <a:pt x="1751" y="0"/>
                  </a:lnTo>
                  <a:lnTo>
                    <a:pt x="1751" y="0"/>
                  </a:lnTo>
                  <a:cubicBezTo>
                    <a:pt x="1513" y="143"/>
                    <a:pt x="1197" y="215"/>
                    <a:pt x="882" y="215"/>
                  </a:cubicBezTo>
                  <a:cubicBezTo>
                    <a:pt x="566" y="215"/>
                    <a:pt x="251" y="143"/>
                    <a:pt x="13" y="0"/>
                  </a:cubicBez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63"/>
            <p:cNvSpPr/>
            <p:nvPr/>
          </p:nvSpPr>
          <p:spPr>
            <a:xfrm>
              <a:off x="1207922" y="3596286"/>
              <a:ext cx="555781" cy="316839"/>
            </a:xfrm>
            <a:custGeom>
              <a:rect b="b" l="l" r="r" t="t"/>
              <a:pathLst>
                <a:path extrusionOk="0" h="9591" w="16824">
                  <a:moveTo>
                    <a:pt x="6520" y="0"/>
                  </a:moveTo>
                  <a:cubicBezTo>
                    <a:pt x="6206" y="0"/>
                    <a:pt x="5894" y="69"/>
                    <a:pt x="5656" y="206"/>
                  </a:cubicBezTo>
                  <a:lnTo>
                    <a:pt x="476" y="3218"/>
                  </a:lnTo>
                  <a:cubicBezTo>
                    <a:pt x="0" y="3492"/>
                    <a:pt x="12" y="3944"/>
                    <a:pt x="488" y="4218"/>
                  </a:cubicBezTo>
                  <a:lnTo>
                    <a:pt x="9442" y="9385"/>
                  </a:lnTo>
                  <a:cubicBezTo>
                    <a:pt x="9680" y="9522"/>
                    <a:pt x="9995" y="9591"/>
                    <a:pt x="10311" y="9591"/>
                  </a:cubicBezTo>
                  <a:cubicBezTo>
                    <a:pt x="10626" y="9591"/>
                    <a:pt x="10942" y="9522"/>
                    <a:pt x="11180" y="9385"/>
                  </a:cubicBezTo>
                  <a:lnTo>
                    <a:pt x="16347" y="6385"/>
                  </a:lnTo>
                  <a:cubicBezTo>
                    <a:pt x="16824" y="6111"/>
                    <a:pt x="16824" y="5659"/>
                    <a:pt x="16336" y="5373"/>
                  </a:cubicBezTo>
                  <a:lnTo>
                    <a:pt x="7394" y="206"/>
                  </a:lnTo>
                  <a:cubicBezTo>
                    <a:pt x="7150" y="69"/>
                    <a:pt x="6834" y="0"/>
                    <a:pt x="6520" y="0"/>
                  </a:cubicBezTo>
                  <a:close/>
                </a:path>
              </a:pathLst>
            </a:custGeom>
            <a:solidFill>
              <a:srgbClr val="7FC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63"/>
            <p:cNvSpPr/>
            <p:nvPr/>
          </p:nvSpPr>
          <p:spPr>
            <a:xfrm>
              <a:off x="965999" y="3861896"/>
              <a:ext cx="12223" cy="70034"/>
            </a:xfrm>
            <a:custGeom>
              <a:rect b="b" l="l" r="r" t="t"/>
              <a:pathLst>
                <a:path extrusionOk="0" h="2120" w="370">
                  <a:moveTo>
                    <a:pt x="13" y="0"/>
                  </a:moveTo>
                  <a:lnTo>
                    <a:pt x="1" y="1619"/>
                  </a:lnTo>
                  <a:cubicBezTo>
                    <a:pt x="1" y="1798"/>
                    <a:pt x="120" y="1988"/>
                    <a:pt x="370" y="2119"/>
                  </a:cubicBezTo>
                  <a:lnTo>
                    <a:pt x="370" y="512"/>
                  </a:lnTo>
                  <a:cubicBezTo>
                    <a:pt x="132" y="369"/>
                    <a:pt x="13" y="179"/>
                    <a:pt x="13" y="0"/>
                  </a:cubicBez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63"/>
            <p:cNvSpPr/>
            <p:nvPr/>
          </p:nvSpPr>
          <p:spPr>
            <a:xfrm>
              <a:off x="1501744" y="3933452"/>
              <a:ext cx="12223" cy="70067"/>
            </a:xfrm>
            <a:custGeom>
              <a:rect b="b" l="l" r="r" t="t"/>
              <a:pathLst>
                <a:path extrusionOk="0" h="2121" w="370">
                  <a:moveTo>
                    <a:pt x="369" y="1"/>
                  </a:moveTo>
                  <a:lnTo>
                    <a:pt x="369" y="8"/>
                  </a:lnTo>
                  <a:lnTo>
                    <a:pt x="369" y="8"/>
                  </a:lnTo>
                  <a:cubicBezTo>
                    <a:pt x="369" y="5"/>
                    <a:pt x="369" y="3"/>
                    <a:pt x="369" y="1"/>
                  </a:cubicBezTo>
                  <a:close/>
                  <a:moveTo>
                    <a:pt x="369" y="8"/>
                  </a:moveTo>
                  <a:lnTo>
                    <a:pt x="369" y="8"/>
                  </a:lnTo>
                  <a:cubicBezTo>
                    <a:pt x="366" y="196"/>
                    <a:pt x="247" y="372"/>
                    <a:pt x="12" y="501"/>
                  </a:cubicBezTo>
                  <a:lnTo>
                    <a:pt x="0" y="2120"/>
                  </a:lnTo>
                  <a:cubicBezTo>
                    <a:pt x="238" y="1977"/>
                    <a:pt x="357" y="1799"/>
                    <a:pt x="357" y="1620"/>
                  </a:cubicBezTo>
                  <a:lnTo>
                    <a:pt x="369" y="8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63"/>
            <p:cNvSpPr/>
            <p:nvPr/>
          </p:nvSpPr>
          <p:spPr>
            <a:xfrm>
              <a:off x="1331014" y="3950003"/>
              <a:ext cx="171121" cy="152622"/>
            </a:xfrm>
            <a:custGeom>
              <a:rect b="b" l="l" r="r" t="t"/>
              <a:pathLst>
                <a:path extrusionOk="0" h="4620" w="5180">
                  <a:moveTo>
                    <a:pt x="5180" y="0"/>
                  </a:moveTo>
                  <a:lnTo>
                    <a:pt x="13" y="3012"/>
                  </a:lnTo>
                  <a:lnTo>
                    <a:pt x="1" y="4620"/>
                  </a:lnTo>
                  <a:lnTo>
                    <a:pt x="5168" y="1619"/>
                  </a:lnTo>
                  <a:lnTo>
                    <a:pt x="5180" y="0"/>
                  </a:lnTo>
                  <a:close/>
                </a:path>
              </a:pathLst>
            </a:custGeom>
            <a:solidFill>
              <a:srgbClr val="117C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63"/>
            <p:cNvSpPr/>
            <p:nvPr/>
          </p:nvSpPr>
          <p:spPr>
            <a:xfrm>
              <a:off x="978190" y="3878777"/>
              <a:ext cx="295828" cy="223845"/>
            </a:xfrm>
            <a:custGeom>
              <a:rect b="b" l="l" r="r" t="t"/>
              <a:pathLst>
                <a:path extrusionOk="0" h="6776" w="8955">
                  <a:moveTo>
                    <a:pt x="1" y="1"/>
                  </a:moveTo>
                  <a:lnTo>
                    <a:pt x="1" y="1608"/>
                  </a:lnTo>
                  <a:lnTo>
                    <a:pt x="8942" y="6776"/>
                  </a:lnTo>
                  <a:lnTo>
                    <a:pt x="8954" y="51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63"/>
            <p:cNvSpPr/>
            <p:nvPr/>
          </p:nvSpPr>
          <p:spPr>
            <a:xfrm>
              <a:off x="1273597" y="4049507"/>
              <a:ext cx="57844" cy="59925"/>
            </a:xfrm>
            <a:custGeom>
              <a:rect b="b" l="l" r="r" t="t"/>
              <a:pathLst>
                <a:path extrusionOk="0" h="1814" w="1751">
                  <a:moveTo>
                    <a:pt x="12" y="0"/>
                  </a:moveTo>
                  <a:lnTo>
                    <a:pt x="0" y="1608"/>
                  </a:lnTo>
                  <a:cubicBezTo>
                    <a:pt x="239" y="1745"/>
                    <a:pt x="554" y="1813"/>
                    <a:pt x="870" y="1813"/>
                  </a:cubicBezTo>
                  <a:cubicBezTo>
                    <a:pt x="1185" y="1813"/>
                    <a:pt x="1501" y="1745"/>
                    <a:pt x="1739" y="1608"/>
                  </a:cubicBezTo>
                  <a:lnTo>
                    <a:pt x="1751" y="0"/>
                  </a:lnTo>
                  <a:lnTo>
                    <a:pt x="1751" y="0"/>
                  </a:lnTo>
                  <a:cubicBezTo>
                    <a:pt x="1507" y="137"/>
                    <a:pt x="1191" y="206"/>
                    <a:pt x="877" y="206"/>
                  </a:cubicBezTo>
                  <a:cubicBezTo>
                    <a:pt x="563" y="206"/>
                    <a:pt x="251" y="137"/>
                    <a:pt x="12" y="0"/>
                  </a:cubicBez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63"/>
            <p:cNvSpPr/>
            <p:nvPr/>
          </p:nvSpPr>
          <p:spPr>
            <a:xfrm>
              <a:off x="1225603" y="3737060"/>
              <a:ext cx="295795" cy="224209"/>
            </a:xfrm>
            <a:custGeom>
              <a:rect b="b" l="l" r="r" t="t"/>
              <a:pathLst>
                <a:path extrusionOk="0" h="6787" w="8954">
                  <a:moveTo>
                    <a:pt x="0" y="0"/>
                  </a:moveTo>
                  <a:lnTo>
                    <a:pt x="0" y="1619"/>
                  </a:lnTo>
                  <a:lnTo>
                    <a:pt x="8942" y="6787"/>
                  </a:lnTo>
                  <a:lnTo>
                    <a:pt x="8954" y="5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63"/>
            <p:cNvSpPr/>
            <p:nvPr/>
          </p:nvSpPr>
          <p:spPr>
            <a:xfrm>
              <a:off x="1220518" y="3734195"/>
              <a:ext cx="295795" cy="224209"/>
            </a:xfrm>
            <a:custGeom>
              <a:rect b="b" l="l" r="r" t="t"/>
              <a:pathLst>
                <a:path extrusionOk="0" h="6787" w="8954">
                  <a:moveTo>
                    <a:pt x="0" y="0"/>
                  </a:moveTo>
                  <a:lnTo>
                    <a:pt x="0" y="1619"/>
                  </a:lnTo>
                  <a:lnTo>
                    <a:pt x="8942" y="6787"/>
                  </a:lnTo>
                  <a:lnTo>
                    <a:pt x="8954" y="5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63"/>
            <p:cNvSpPr/>
            <p:nvPr/>
          </p:nvSpPr>
          <p:spPr>
            <a:xfrm>
              <a:off x="962068" y="3739464"/>
              <a:ext cx="555814" cy="316839"/>
            </a:xfrm>
            <a:custGeom>
              <a:rect b="b" l="l" r="r" t="t"/>
              <a:pathLst>
                <a:path extrusionOk="0" h="9591" w="16825">
                  <a:moveTo>
                    <a:pt x="6521" y="0"/>
                  </a:moveTo>
                  <a:cubicBezTo>
                    <a:pt x="6207" y="0"/>
                    <a:pt x="5894" y="69"/>
                    <a:pt x="5656" y="206"/>
                  </a:cubicBezTo>
                  <a:lnTo>
                    <a:pt x="477" y="3206"/>
                  </a:lnTo>
                  <a:cubicBezTo>
                    <a:pt x="1" y="3480"/>
                    <a:pt x="13" y="3932"/>
                    <a:pt x="489" y="4218"/>
                  </a:cubicBezTo>
                  <a:lnTo>
                    <a:pt x="9442" y="9385"/>
                  </a:lnTo>
                  <a:cubicBezTo>
                    <a:pt x="9681" y="9522"/>
                    <a:pt x="9993" y="9591"/>
                    <a:pt x="10307" y="9591"/>
                  </a:cubicBezTo>
                  <a:cubicBezTo>
                    <a:pt x="10621" y="9591"/>
                    <a:pt x="10937" y="9522"/>
                    <a:pt x="11181" y="9385"/>
                  </a:cubicBezTo>
                  <a:lnTo>
                    <a:pt x="16348" y="6373"/>
                  </a:lnTo>
                  <a:cubicBezTo>
                    <a:pt x="16824" y="6099"/>
                    <a:pt x="16812" y="5647"/>
                    <a:pt x="16336" y="5373"/>
                  </a:cubicBezTo>
                  <a:lnTo>
                    <a:pt x="7395" y="206"/>
                  </a:lnTo>
                  <a:cubicBezTo>
                    <a:pt x="7150" y="69"/>
                    <a:pt x="6835" y="0"/>
                    <a:pt x="6521" y="0"/>
                  </a:cubicBezTo>
                  <a:close/>
                </a:path>
              </a:pathLst>
            </a:custGeom>
            <a:solidFill>
              <a:srgbClr val="7FC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63"/>
            <p:cNvSpPr/>
            <p:nvPr/>
          </p:nvSpPr>
          <p:spPr>
            <a:xfrm>
              <a:off x="1343997" y="4080165"/>
              <a:ext cx="12223" cy="70067"/>
            </a:xfrm>
            <a:custGeom>
              <a:rect b="b" l="l" r="r" t="t"/>
              <a:pathLst>
                <a:path extrusionOk="0" h="2121" w="370">
                  <a:moveTo>
                    <a:pt x="13" y="1"/>
                  </a:moveTo>
                  <a:lnTo>
                    <a:pt x="1" y="1620"/>
                  </a:lnTo>
                  <a:cubicBezTo>
                    <a:pt x="1" y="1799"/>
                    <a:pt x="120" y="1977"/>
                    <a:pt x="370" y="2120"/>
                  </a:cubicBezTo>
                  <a:lnTo>
                    <a:pt x="370" y="513"/>
                  </a:lnTo>
                  <a:cubicBezTo>
                    <a:pt x="132" y="370"/>
                    <a:pt x="13" y="180"/>
                    <a:pt x="13" y="1"/>
                  </a:cubicBez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63"/>
            <p:cNvSpPr/>
            <p:nvPr/>
          </p:nvSpPr>
          <p:spPr>
            <a:xfrm>
              <a:off x="2330484" y="4126977"/>
              <a:ext cx="11827" cy="70067"/>
            </a:xfrm>
            <a:custGeom>
              <a:rect b="b" l="l" r="r" t="t"/>
              <a:pathLst>
                <a:path extrusionOk="0" h="2121" w="358">
                  <a:moveTo>
                    <a:pt x="358" y="1"/>
                  </a:moveTo>
                  <a:cubicBezTo>
                    <a:pt x="358" y="191"/>
                    <a:pt x="239" y="370"/>
                    <a:pt x="1" y="501"/>
                  </a:cubicBezTo>
                  <a:lnTo>
                    <a:pt x="1" y="2120"/>
                  </a:lnTo>
                  <a:cubicBezTo>
                    <a:pt x="239" y="1977"/>
                    <a:pt x="358" y="1799"/>
                    <a:pt x="358" y="1620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63"/>
            <p:cNvSpPr/>
            <p:nvPr/>
          </p:nvSpPr>
          <p:spPr>
            <a:xfrm>
              <a:off x="1913933" y="4143495"/>
              <a:ext cx="416571" cy="295828"/>
            </a:xfrm>
            <a:custGeom>
              <a:rect b="b" l="l" r="r" t="t"/>
              <a:pathLst>
                <a:path extrusionOk="0" h="8955" w="12610">
                  <a:moveTo>
                    <a:pt x="12610" y="1"/>
                  </a:moveTo>
                  <a:lnTo>
                    <a:pt x="1" y="7335"/>
                  </a:lnTo>
                  <a:lnTo>
                    <a:pt x="1" y="8954"/>
                  </a:lnTo>
                  <a:lnTo>
                    <a:pt x="12610" y="1620"/>
                  </a:lnTo>
                  <a:lnTo>
                    <a:pt x="12610" y="1"/>
                  </a:lnTo>
                  <a:close/>
                </a:path>
              </a:pathLst>
            </a:custGeom>
            <a:solidFill>
              <a:srgbClr val="117C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63"/>
            <p:cNvSpPr/>
            <p:nvPr/>
          </p:nvSpPr>
          <p:spPr>
            <a:xfrm>
              <a:off x="1355791" y="4097079"/>
              <a:ext cx="500745" cy="342243"/>
            </a:xfrm>
            <a:custGeom>
              <a:rect b="b" l="l" r="r" t="t"/>
              <a:pathLst>
                <a:path extrusionOk="0" h="10360" w="15158">
                  <a:moveTo>
                    <a:pt x="13" y="1"/>
                  </a:moveTo>
                  <a:lnTo>
                    <a:pt x="1" y="1608"/>
                  </a:lnTo>
                  <a:lnTo>
                    <a:pt x="15146" y="10359"/>
                  </a:lnTo>
                  <a:lnTo>
                    <a:pt x="15158" y="8740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63"/>
            <p:cNvSpPr/>
            <p:nvPr/>
          </p:nvSpPr>
          <p:spPr>
            <a:xfrm>
              <a:off x="1856120" y="4385814"/>
              <a:ext cx="57844" cy="60190"/>
            </a:xfrm>
            <a:custGeom>
              <a:rect b="b" l="l" r="r" t="t"/>
              <a:pathLst>
                <a:path extrusionOk="0" h="1822" w="1751">
                  <a:moveTo>
                    <a:pt x="13" y="0"/>
                  </a:moveTo>
                  <a:lnTo>
                    <a:pt x="1" y="1607"/>
                  </a:lnTo>
                  <a:cubicBezTo>
                    <a:pt x="245" y="1750"/>
                    <a:pt x="560" y="1822"/>
                    <a:pt x="876" y="1822"/>
                  </a:cubicBezTo>
                  <a:cubicBezTo>
                    <a:pt x="1191" y="1822"/>
                    <a:pt x="1507" y="1750"/>
                    <a:pt x="1751" y="1607"/>
                  </a:cubicBezTo>
                  <a:lnTo>
                    <a:pt x="1751" y="0"/>
                  </a:lnTo>
                  <a:cubicBezTo>
                    <a:pt x="1513" y="137"/>
                    <a:pt x="1197" y="206"/>
                    <a:pt x="882" y="206"/>
                  </a:cubicBezTo>
                  <a:cubicBezTo>
                    <a:pt x="566" y="206"/>
                    <a:pt x="251" y="137"/>
                    <a:pt x="13" y="0"/>
                  </a:cubicBez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63"/>
            <p:cNvSpPr/>
            <p:nvPr/>
          </p:nvSpPr>
          <p:spPr>
            <a:xfrm>
              <a:off x="1340066" y="3814588"/>
              <a:ext cx="1006147" cy="578013"/>
            </a:xfrm>
            <a:custGeom>
              <a:rect b="b" l="l" r="r" t="t"/>
              <a:pathLst>
                <a:path extrusionOk="0" h="17497" w="30457">
                  <a:moveTo>
                    <a:pt x="13967" y="0"/>
                  </a:moveTo>
                  <a:cubicBezTo>
                    <a:pt x="13651" y="0"/>
                    <a:pt x="13336" y="69"/>
                    <a:pt x="13098" y="206"/>
                  </a:cubicBezTo>
                  <a:lnTo>
                    <a:pt x="477" y="7540"/>
                  </a:lnTo>
                  <a:cubicBezTo>
                    <a:pt x="1" y="7814"/>
                    <a:pt x="13" y="8266"/>
                    <a:pt x="489" y="8540"/>
                  </a:cubicBezTo>
                  <a:lnTo>
                    <a:pt x="15634" y="17291"/>
                  </a:lnTo>
                  <a:cubicBezTo>
                    <a:pt x="15872" y="17428"/>
                    <a:pt x="16187" y="17497"/>
                    <a:pt x="16503" y="17497"/>
                  </a:cubicBezTo>
                  <a:cubicBezTo>
                    <a:pt x="16818" y="17497"/>
                    <a:pt x="17134" y="17428"/>
                    <a:pt x="17372" y="17291"/>
                  </a:cubicBezTo>
                  <a:lnTo>
                    <a:pt x="29981" y="9957"/>
                  </a:lnTo>
                  <a:cubicBezTo>
                    <a:pt x="30457" y="9683"/>
                    <a:pt x="30457" y="9231"/>
                    <a:pt x="29981" y="8957"/>
                  </a:cubicBezTo>
                  <a:lnTo>
                    <a:pt x="14836" y="206"/>
                  </a:lnTo>
                  <a:cubicBezTo>
                    <a:pt x="14598" y="69"/>
                    <a:pt x="14282" y="0"/>
                    <a:pt x="13967" y="0"/>
                  </a:cubicBezTo>
                  <a:close/>
                </a:path>
              </a:pathLst>
            </a:custGeom>
            <a:solidFill>
              <a:srgbClr val="7FC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63"/>
            <p:cNvSpPr/>
            <p:nvPr/>
          </p:nvSpPr>
          <p:spPr>
            <a:xfrm>
              <a:off x="1922589" y="4414126"/>
              <a:ext cx="12223" cy="70034"/>
            </a:xfrm>
            <a:custGeom>
              <a:rect b="b" l="l" r="r" t="t"/>
              <a:pathLst>
                <a:path extrusionOk="0" h="2120" w="370">
                  <a:moveTo>
                    <a:pt x="13" y="0"/>
                  </a:moveTo>
                  <a:lnTo>
                    <a:pt x="1" y="1620"/>
                  </a:lnTo>
                  <a:cubicBezTo>
                    <a:pt x="1" y="1798"/>
                    <a:pt x="120" y="1989"/>
                    <a:pt x="370" y="2120"/>
                  </a:cubicBezTo>
                  <a:lnTo>
                    <a:pt x="370" y="512"/>
                  </a:lnTo>
                  <a:cubicBezTo>
                    <a:pt x="132" y="369"/>
                    <a:pt x="13" y="191"/>
                    <a:pt x="13" y="0"/>
                  </a:cubicBez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63"/>
            <p:cNvSpPr/>
            <p:nvPr/>
          </p:nvSpPr>
          <p:spPr>
            <a:xfrm>
              <a:off x="2069301" y="4233188"/>
              <a:ext cx="416571" cy="295795"/>
            </a:xfrm>
            <a:custGeom>
              <a:rect b="b" l="l" r="r" t="t"/>
              <a:pathLst>
                <a:path extrusionOk="0" h="8954" w="12610">
                  <a:moveTo>
                    <a:pt x="12610" y="1"/>
                  </a:moveTo>
                  <a:lnTo>
                    <a:pt x="1" y="7335"/>
                  </a:lnTo>
                  <a:lnTo>
                    <a:pt x="1" y="8954"/>
                  </a:lnTo>
                  <a:lnTo>
                    <a:pt x="12610" y="1620"/>
                  </a:lnTo>
                  <a:lnTo>
                    <a:pt x="12610" y="1"/>
                  </a:lnTo>
                  <a:close/>
                </a:path>
              </a:pathLst>
            </a:custGeom>
            <a:solidFill>
              <a:srgbClr val="117C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63"/>
            <p:cNvSpPr/>
            <p:nvPr/>
          </p:nvSpPr>
          <p:spPr>
            <a:xfrm>
              <a:off x="1934779" y="4431040"/>
              <a:ext cx="77137" cy="97949"/>
            </a:xfrm>
            <a:custGeom>
              <a:rect b="b" l="l" r="r" t="t"/>
              <a:pathLst>
                <a:path extrusionOk="0" h="2965" w="2335">
                  <a:moveTo>
                    <a:pt x="1" y="0"/>
                  </a:moveTo>
                  <a:lnTo>
                    <a:pt x="1" y="1608"/>
                  </a:lnTo>
                  <a:lnTo>
                    <a:pt x="2335" y="2965"/>
                  </a:lnTo>
                  <a:lnTo>
                    <a:pt x="2335" y="13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63"/>
            <p:cNvSpPr/>
            <p:nvPr/>
          </p:nvSpPr>
          <p:spPr>
            <a:xfrm>
              <a:off x="2011885" y="4475474"/>
              <a:ext cx="57448" cy="60322"/>
            </a:xfrm>
            <a:custGeom>
              <a:rect b="b" l="l" r="r" t="t"/>
              <a:pathLst>
                <a:path extrusionOk="0" h="1826" w="1739">
                  <a:moveTo>
                    <a:pt x="1" y="1"/>
                  </a:moveTo>
                  <a:lnTo>
                    <a:pt x="1" y="1620"/>
                  </a:lnTo>
                  <a:cubicBezTo>
                    <a:pt x="239" y="1757"/>
                    <a:pt x="554" y="1825"/>
                    <a:pt x="870" y="1825"/>
                  </a:cubicBezTo>
                  <a:cubicBezTo>
                    <a:pt x="1185" y="1825"/>
                    <a:pt x="1501" y="1757"/>
                    <a:pt x="1739" y="1620"/>
                  </a:cubicBezTo>
                  <a:lnTo>
                    <a:pt x="1739" y="1"/>
                  </a:lnTo>
                  <a:cubicBezTo>
                    <a:pt x="1501" y="138"/>
                    <a:pt x="1185" y="206"/>
                    <a:pt x="870" y="206"/>
                  </a:cubicBezTo>
                  <a:cubicBezTo>
                    <a:pt x="554" y="206"/>
                    <a:pt x="239" y="138"/>
                    <a:pt x="1" y="1"/>
                  </a:cubicBez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63"/>
            <p:cNvSpPr/>
            <p:nvPr/>
          </p:nvSpPr>
          <p:spPr>
            <a:xfrm>
              <a:off x="1919054" y="4148616"/>
              <a:ext cx="582539" cy="333687"/>
            </a:xfrm>
            <a:custGeom>
              <a:rect b="b" l="l" r="r" t="t"/>
              <a:pathLst>
                <a:path extrusionOk="0" h="10101" w="17634">
                  <a:moveTo>
                    <a:pt x="13955" y="1"/>
                  </a:moveTo>
                  <a:cubicBezTo>
                    <a:pt x="13639" y="1"/>
                    <a:pt x="13324" y="72"/>
                    <a:pt x="13086" y="215"/>
                  </a:cubicBezTo>
                  <a:lnTo>
                    <a:pt x="477" y="7537"/>
                  </a:lnTo>
                  <a:cubicBezTo>
                    <a:pt x="1" y="7811"/>
                    <a:pt x="1" y="8275"/>
                    <a:pt x="477" y="8549"/>
                  </a:cubicBezTo>
                  <a:lnTo>
                    <a:pt x="2811" y="9895"/>
                  </a:lnTo>
                  <a:cubicBezTo>
                    <a:pt x="3049" y="10032"/>
                    <a:pt x="3364" y="10100"/>
                    <a:pt x="3680" y="10100"/>
                  </a:cubicBezTo>
                  <a:cubicBezTo>
                    <a:pt x="3995" y="10100"/>
                    <a:pt x="4311" y="10032"/>
                    <a:pt x="4549" y="9895"/>
                  </a:cubicBezTo>
                  <a:lnTo>
                    <a:pt x="17158" y="2561"/>
                  </a:lnTo>
                  <a:cubicBezTo>
                    <a:pt x="17634" y="2287"/>
                    <a:pt x="17634" y="1834"/>
                    <a:pt x="17158" y="1560"/>
                  </a:cubicBezTo>
                  <a:lnTo>
                    <a:pt x="14824" y="215"/>
                  </a:lnTo>
                  <a:cubicBezTo>
                    <a:pt x="14586" y="72"/>
                    <a:pt x="14270" y="1"/>
                    <a:pt x="13955" y="1"/>
                  </a:cubicBezTo>
                  <a:close/>
                </a:path>
              </a:pathLst>
            </a:custGeom>
            <a:solidFill>
              <a:srgbClr val="7FC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63"/>
            <p:cNvSpPr/>
            <p:nvPr/>
          </p:nvSpPr>
          <p:spPr>
            <a:xfrm>
              <a:off x="2079543" y="4504579"/>
              <a:ext cx="11827" cy="70067"/>
            </a:xfrm>
            <a:custGeom>
              <a:rect b="b" l="l" r="r" t="t"/>
              <a:pathLst>
                <a:path extrusionOk="0" h="2121" w="358">
                  <a:moveTo>
                    <a:pt x="0" y="1"/>
                  </a:moveTo>
                  <a:lnTo>
                    <a:pt x="0" y="1620"/>
                  </a:lnTo>
                  <a:cubicBezTo>
                    <a:pt x="0" y="1799"/>
                    <a:pt x="119" y="1989"/>
                    <a:pt x="358" y="2120"/>
                  </a:cubicBezTo>
                  <a:lnTo>
                    <a:pt x="358" y="513"/>
                  </a:lnTo>
                  <a:cubicBezTo>
                    <a:pt x="119" y="370"/>
                    <a:pt x="0" y="191"/>
                    <a:pt x="0" y="1"/>
                  </a:cubicBez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63"/>
            <p:cNvSpPr/>
            <p:nvPr/>
          </p:nvSpPr>
          <p:spPr>
            <a:xfrm>
              <a:off x="2381227" y="4413333"/>
              <a:ext cx="416968" cy="295828"/>
            </a:xfrm>
            <a:custGeom>
              <a:rect b="b" l="l" r="r" t="t"/>
              <a:pathLst>
                <a:path extrusionOk="0" h="8955" w="12622">
                  <a:moveTo>
                    <a:pt x="12621" y="1"/>
                  </a:moveTo>
                  <a:lnTo>
                    <a:pt x="0" y="7335"/>
                  </a:lnTo>
                  <a:lnTo>
                    <a:pt x="0" y="8954"/>
                  </a:lnTo>
                  <a:lnTo>
                    <a:pt x="12609" y="1620"/>
                  </a:lnTo>
                  <a:lnTo>
                    <a:pt x="12621" y="1"/>
                  </a:lnTo>
                  <a:close/>
                </a:path>
              </a:pathLst>
            </a:custGeom>
            <a:solidFill>
              <a:srgbClr val="117C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63"/>
            <p:cNvSpPr/>
            <p:nvPr/>
          </p:nvSpPr>
          <p:spPr>
            <a:xfrm>
              <a:off x="2091336" y="4521493"/>
              <a:ext cx="232500" cy="187672"/>
            </a:xfrm>
            <a:custGeom>
              <a:rect b="b" l="l" r="r" t="t"/>
              <a:pathLst>
                <a:path extrusionOk="0" h="5681" w="7038">
                  <a:moveTo>
                    <a:pt x="1" y="1"/>
                  </a:moveTo>
                  <a:lnTo>
                    <a:pt x="1" y="1608"/>
                  </a:lnTo>
                  <a:lnTo>
                    <a:pt x="7037" y="5680"/>
                  </a:lnTo>
                  <a:lnTo>
                    <a:pt x="7037" y="40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63"/>
            <p:cNvSpPr/>
            <p:nvPr/>
          </p:nvSpPr>
          <p:spPr>
            <a:xfrm>
              <a:off x="2785559" y="4392005"/>
              <a:ext cx="23650" cy="82479"/>
            </a:xfrm>
            <a:custGeom>
              <a:rect b="b" l="l" r="r" t="t"/>
              <a:pathLst>
                <a:path extrusionOk="0" h="2120" w="358">
                  <a:moveTo>
                    <a:pt x="357" y="0"/>
                  </a:moveTo>
                  <a:cubicBezTo>
                    <a:pt x="357" y="191"/>
                    <a:pt x="238" y="370"/>
                    <a:pt x="12" y="501"/>
                  </a:cubicBezTo>
                  <a:lnTo>
                    <a:pt x="0" y="2120"/>
                  </a:lnTo>
                  <a:cubicBezTo>
                    <a:pt x="238" y="1977"/>
                    <a:pt x="357" y="1798"/>
                    <a:pt x="357" y="1620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63"/>
            <p:cNvSpPr/>
            <p:nvPr/>
          </p:nvSpPr>
          <p:spPr>
            <a:xfrm>
              <a:off x="2479239" y="4212000"/>
              <a:ext cx="18125" cy="107495"/>
            </a:xfrm>
            <a:custGeom>
              <a:rect b="b" l="l" r="r" t="t"/>
              <a:pathLst>
                <a:path extrusionOk="0" h="2120" w="358">
                  <a:moveTo>
                    <a:pt x="358" y="0"/>
                  </a:moveTo>
                  <a:cubicBezTo>
                    <a:pt x="358" y="191"/>
                    <a:pt x="239" y="370"/>
                    <a:pt x="1" y="501"/>
                  </a:cubicBezTo>
                  <a:lnTo>
                    <a:pt x="1" y="2120"/>
                  </a:lnTo>
                  <a:cubicBezTo>
                    <a:pt x="239" y="1977"/>
                    <a:pt x="358" y="1798"/>
                    <a:pt x="358" y="1620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63"/>
            <p:cNvSpPr/>
            <p:nvPr/>
          </p:nvSpPr>
          <p:spPr>
            <a:xfrm>
              <a:off x="2323811" y="4655619"/>
              <a:ext cx="57448" cy="60322"/>
            </a:xfrm>
            <a:custGeom>
              <a:rect b="b" l="l" r="r" t="t"/>
              <a:pathLst>
                <a:path extrusionOk="0" h="1826" w="1739">
                  <a:moveTo>
                    <a:pt x="0" y="1"/>
                  </a:moveTo>
                  <a:lnTo>
                    <a:pt x="0" y="1620"/>
                  </a:lnTo>
                  <a:cubicBezTo>
                    <a:pt x="238" y="1757"/>
                    <a:pt x="554" y="1825"/>
                    <a:pt x="869" y="1825"/>
                  </a:cubicBezTo>
                  <a:cubicBezTo>
                    <a:pt x="1185" y="1825"/>
                    <a:pt x="1500" y="1757"/>
                    <a:pt x="1738" y="1620"/>
                  </a:cubicBezTo>
                  <a:lnTo>
                    <a:pt x="1738" y="1"/>
                  </a:lnTo>
                  <a:cubicBezTo>
                    <a:pt x="1500" y="138"/>
                    <a:pt x="1188" y="206"/>
                    <a:pt x="874" y="206"/>
                  </a:cubicBezTo>
                  <a:cubicBezTo>
                    <a:pt x="560" y="206"/>
                    <a:pt x="244" y="138"/>
                    <a:pt x="0" y="1"/>
                  </a:cubicBez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63"/>
            <p:cNvSpPr/>
            <p:nvPr/>
          </p:nvSpPr>
          <p:spPr>
            <a:xfrm>
              <a:off x="2075611" y="4239101"/>
              <a:ext cx="738299" cy="423344"/>
            </a:xfrm>
            <a:custGeom>
              <a:rect b="b" l="l" r="r" t="t"/>
              <a:pathLst>
                <a:path extrusionOk="0" h="12815" w="22349">
                  <a:moveTo>
                    <a:pt x="13954" y="0"/>
                  </a:moveTo>
                  <a:cubicBezTo>
                    <a:pt x="13639" y="0"/>
                    <a:pt x="13323" y="72"/>
                    <a:pt x="13085" y="214"/>
                  </a:cubicBezTo>
                  <a:lnTo>
                    <a:pt x="477" y="7537"/>
                  </a:lnTo>
                  <a:cubicBezTo>
                    <a:pt x="0" y="7811"/>
                    <a:pt x="0" y="8275"/>
                    <a:pt x="477" y="8549"/>
                  </a:cubicBezTo>
                  <a:lnTo>
                    <a:pt x="7513" y="12609"/>
                  </a:lnTo>
                  <a:cubicBezTo>
                    <a:pt x="7751" y="12746"/>
                    <a:pt x="8067" y="12814"/>
                    <a:pt x="8382" y="12814"/>
                  </a:cubicBezTo>
                  <a:cubicBezTo>
                    <a:pt x="8698" y="12814"/>
                    <a:pt x="9013" y="12746"/>
                    <a:pt x="9251" y="12609"/>
                  </a:cubicBezTo>
                  <a:lnTo>
                    <a:pt x="21860" y="5275"/>
                  </a:lnTo>
                  <a:cubicBezTo>
                    <a:pt x="22348" y="5001"/>
                    <a:pt x="22336" y="4548"/>
                    <a:pt x="21860" y="4274"/>
                  </a:cubicBezTo>
                  <a:lnTo>
                    <a:pt x="14824" y="214"/>
                  </a:lnTo>
                  <a:cubicBezTo>
                    <a:pt x="14585" y="72"/>
                    <a:pt x="14270" y="0"/>
                    <a:pt x="13954" y="0"/>
                  </a:cubicBezTo>
                  <a:close/>
                </a:path>
              </a:pathLst>
            </a:custGeom>
            <a:solidFill>
              <a:srgbClr val="7FC8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63"/>
            <p:cNvSpPr/>
            <p:nvPr/>
          </p:nvSpPr>
          <p:spPr>
            <a:xfrm>
              <a:off x="925101" y="3064208"/>
              <a:ext cx="153811" cy="1714120"/>
            </a:xfrm>
            <a:custGeom>
              <a:rect b="b" l="l" r="r" t="t"/>
              <a:pathLst>
                <a:path extrusionOk="0" h="51888" w="4656">
                  <a:moveTo>
                    <a:pt x="1" y="0"/>
                  </a:moveTo>
                  <a:lnTo>
                    <a:pt x="108" y="49244"/>
                  </a:lnTo>
                  <a:lnTo>
                    <a:pt x="4656" y="51888"/>
                  </a:lnTo>
                  <a:lnTo>
                    <a:pt x="4656" y="51888"/>
                  </a:lnTo>
                  <a:lnTo>
                    <a:pt x="4549" y="26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63"/>
            <p:cNvSpPr/>
            <p:nvPr/>
          </p:nvSpPr>
          <p:spPr>
            <a:xfrm>
              <a:off x="925101" y="3015018"/>
              <a:ext cx="231311" cy="136534"/>
            </a:xfrm>
            <a:custGeom>
              <a:rect b="b" l="l" r="r" t="t"/>
              <a:pathLst>
                <a:path extrusionOk="0" h="4133" w="7002">
                  <a:moveTo>
                    <a:pt x="2453" y="1"/>
                  </a:moveTo>
                  <a:lnTo>
                    <a:pt x="1" y="1489"/>
                  </a:lnTo>
                  <a:lnTo>
                    <a:pt x="4549" y="4132"/>
                  </a:lnTo>
                  <a:lnTo>
                    <a:pt x="7001" y="2644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63"/>
            <p:cNvSpPr/>
            <p:nvPr/>
          </p:nvSpPr>
          <p:spPr>
            <a:xfrm>
              <a:off x="1075348" y="3102365"/>
              <a:ext cx="84603" cy="1675965"/>
            </a:xfrm>
            <a:custGeom>
              <a:rect b="b" l="l" r="r" t="t"/>
              <a:pathLst>
                <a:path extrusionOk="0" h="50733" w="2561">
                  <a:moveTo>
                    <a:pt x="2453" y="0"/>
                  </a:moveTo>
                  <a:lnTo>
                    <a:pt x="1" y="1488"/>
                  </a:lnTo>
                  <a:lnTo>
                    <a:pt x="108" y="50733"/>
                  </a:lnTo>
                  <a:lnTo>
                    <a:pt x="2561" y="49244"/>
                  </a:lnTo>
                  <a:lnTo>
                    <a:pt x="2453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63"/>
            <p:cNvSpPr/>
            <p:nvPr/>
          </p:nvSpPr>
          <p:spPr>
            <a:xfrm>
              <a:off x="898738" y="4570684"/>
              <a:ext cx="180173" cy="312709"/>
            </a:xfrm>
            <a:custGeom>
              <a:rect b="b" l="l" r="r" t="t"/>
              <a:pathLst>
                <a:path extrusionOk="0" h="9466" w="5454">
                  <a:moveTo>
                    <a:pt x="5454" y="0"/>
                  </a:moveTo>
                  <a:lnTo>
                    <a:pt x="25" y="3155"/>
                  </a:lnTo>
                  <a:lnTo>
                    <a:pt x="1" y="9465"/>
                  </a:lnTo>
                  <a:lnTo>
                    <a:pt x="5442" y="6310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63"/>
            <p:cNvSpPr/>
            <p:nvPr/>
          </p:nvSpPr>
          <p:spPr>
            <a:xfrm>
              <a:off x="851563" y="4367314"/>
              <a:ext cx="227347" cy="307622"/>
            </a:xfrm>
            <a:custGeom>
              <a:rect b="b" l="l" r="r" t="t"/>
              <a:pathLst>
                <a:path extrusionOk="0" h="9312" w="6882">
                  <a:moveTo>
                    <a:pt x="5441" y="1"/>
                  </a:moveTo>
                  <a:lnTo>
                    <a:pt x="0" y="3156"/>
                  </a:lnTo>
                  <a:lnTo>
                    <a:pt x="1453" y="9311"/>
                  </a:lnTo>
                  <a:lnTo>
                    <a:pt x="6882" y="6156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63"/>
            <p:cNvSpPr/>
            <p:nvPr/>
          </p:nvSpPr>
          <p:spPr>
            <a:xfrm>
              <a:off x="774457" y="4322880"/>
              <a:ext cx="256880" cy="148691"/>
            </a:xfrm>
            <a:custGeom>
              <a:rect b="b" l="l" r="r" t="t"/>
              <a:pathLst>
                <a:path extrusionOk="0" h="4501" w="7776">
                  <a:moveTo>
                    <a:pt x="5442" y="0"/>
                  </a:moveTo>
                  <a:lnTo>
                    <a:pt x="0" y="3167"/>
                  </a:lnTo>
                  <a:lnTo>
                    <a:pt x="2334" y="4501"/>
                  </a:lnTo>
                  <a:lnTo>
                    <a:pt x="7775" y="1346"/>
                  </a:lnTo>
                  <a:lnTo>
                    <a:pt x="5442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63"/>
            <p:cNvSpPr/>
            <p:nvPr/>
          </p:nvSpPr>
          <p:spPr>
            <a:xfrm>
              <a:off x="773664" y="4427506"/>
              <a:ext cx="125896" cy="455883"/>
            </a:xfrm>
            <a:custGeom>
              <a:rect b="b" l="l" r="r" t="t"/>
              <a:pathLst>
                <a:path extrusionOk="0" h="13800" w="3811">
                  <a:moveTo>
                    <a:pt x="24" y="0"/>
                  </a:moveTo>
                  <a:lnTo>
                    <a:pt x="13" y="5298"/>
                  </a:lnTo>
                  <a:lnTo>
                    <a:pt x="1" y="11609"/>
                  </a:lnTo>
                  <a:lnTo>
                    <a:pt x="3787" y="13799"/>
                  </a:lnTo>
                  <a:lnTo>
                    <a:pt x="3811" y="7489"/>
                  </a:lnTo>
                  <a:lnTo>
                    <a:pt x="2358" y="133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4D4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63"/>
            <p:cNvSpPr/>
            <p:nvPr/>
          </p:nvSpPr>
          <p:spPr>
            <a:xfrm>
              <a:off x="862564" y="4382246"/>
              <a:ext cx="177035" cy="156189"/>
            </a:xfrm>
            <a:custGeom>
              <a:rect b="b" l="l" r="r" t="t"/>
              <a:pathLst>
                <a:path extrusionOk="0" h="4728" w="5359">
                  <a:moveTo>
                    <a:pt x="4906" y="1"/>
                  </a:moveTo>
                  <a:lnTo>
                    <a:pt x="0" y="2847"/>
                  </a:lnTo>
                  <a:lnTo>
                    <a:pt x="441" y="4728"/>
                  </a:lnTo>
                  <a:lnTo>
                    <a:pt x="5358" y="1882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rgbClr val="9ED7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63"/>
            <p:cNvSpPr/>
            <p:nvPr/>
          </p:nvSpPr>
          <p:spPr>
            <a:xfrm>
              <a:off x="870426" y="4449144"/>
              <a:ext cx="208484" cy="225794"/>
            </a:xfrm>
            <a:custGeom>
              <a:rect b="b" l="l" r="r" t="t"/>
              <a:pathLst>
                <a:path extrusionOk="0" h="6835" w="6311">
                  <a:moveTo>
                    <a:pt x="5454" y="0"/>
                  </a:moveTo>
                  <a:lnTo>
                    <a:pt x="1" y="3143"/>
                  </a:lnTo>
                  <a:lnTo>
                    <a:pt x="882" y="6834"/>
                  </a:lnTo>
                  <a:lnTo>
                    <a:pt x="6311" y="3679"/>
                  </a:lnTo>
                  <a:lnTo>
                    <a:pt x="545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63"/>
            <p:cNvSpPr/>
            <p:nvPr/>
          </p:nvSpPr>
          <p:spPr>
            <a:xfrm>
              <a:off x="936895" y="4511285"/>
              <a:ext cx="51964" cy="118397"/>
            </a:xfrm>
            <a:custGeom>
              <a:rect b="b" l="l" r="r" t="t"/>
              <a:pathLst>
                <a:path extrusionOk="0" h="3584" w="1573">
                  <a:moveTo>
                    <a:pt x="846" y="0"/>
                  </a:moveTo>
                  <a:lnTo>
                    <a:pt x="1" y="500"/>
                  </a:lnTo>
                  <a:lnTo>
                    <a:pt x="727" y="3584"/>
                  </a:lnTo>
                  <a:lnTo>
                    <a:pt x="1572" y="3096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63"/>
            <p:cNvSpPr/>
            <p:nvPr/>
          </p:nvSpPr>
          <p:spPr>
            <a:xfrm>
              <a:off x="993948" y="4560839"/>
              <a:ext cx="40138" cy="42120"/>
            </a:xfrm>
            <a:custGeom>
              <a:rect b="b" l="l" r="r" t="t"/>
              <a:pathLst>
                <a:path extrusionOk="0" h="1275" w="1215">
                  <a:moveTo>
                    <a:pt x="1060" y="0"/>
                  </a:moveTo>
                  <a:lnTo>
                    <a:pt x="0" y="608"/>
                  </a:lnTo>
                  <a:lnTo>
                    <a:pt x="155" y="1274"/>
                  </a:lnTo>
                  <a:lnTo>
                    <a:pt x="1215" y="667"/>
                  </a:lnTo>
                  <a:lnTo>
                    <a:pt x="1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63"/>
            <p:cNvSpPr/>
            <p:nvPr/>
          </p:nvSpPr>
          <p:spPr>
            <a:xfrm>
              <a:off x="908186" y="4616703"/>
              <a:ext cx="40534" cy="42120"/>
            </a:xfrm>
            <a:custGeom>
              <a:rect b="b" l="l" r="r" t="t"/>
              <a:pathLst>
                <a:path extrusionOk="0" h="1275" w="1227">
                  <a:moveTo>
                    <a:pt x="1060" y="0"/>
                  </a:moveTo>
                  <a:lnTo>
                    <a:pt x="1" y="607"/>
                  </a:lnTo>
                  <a:lnTo>
                    <a:pt x="167" y="1274"/>
                  </a:lnTo>
                  <a:lnTo>
                    <a:pt x="1227" y="667"/>
                  </a:lnTo>
                  <a:lnTo>
                    <a:pt x="10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63"/>
            <p:cNvSpPr/>
            <p:nvPr/>
          </p:nvSpPr>
          <p:spPr>
            <a:xfrm>
              <a:off x="985292" y="4526614"/>
              <a:ext cx="40138" cy="42516"/>
            </a:xfrm>
            <a:custGeom>
              <a:rect b="b" l="l" r="r" t="t"/>
              <a:pathLst>
                <a:path extrusionOk="0" h="1287" w="1215">
                  <a:moveTo>
                    <a:pt x="1060" y="1"/>
                  </a:moveTo>
                  <a:lnTo>
                    <a:pt x="0" y="620"/>
                  </a:lnTo>
                  <a:lnTo>
                    <a:pt x="155" y="1286"/>
                  </a:lnTo>
                  <a:lnTo>
                    <a:pt x="1215" y="667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63"/>
            <p:cNvSpPr/>
            <p:nvPr/>
          </p:nvSpPr>
          <p:spPr>
            <a:xfrm>
              <a:off x="977033" y="4491595"/>
              <a:ext cx="40138" cy="42516"/>
            </a:xfrm>
            <a:custGeom>
              <a:rect b="b" l="l" r="r" t="t"/>
              <a:pathLst>
                <a:path extrusionOk="0" h="1287" w="1215">
                  <a:moveTo>
                    <a:pt x="1060" y="1"/>
                  </a:moveTo>
                  <a:lnTo>
                    <a:pt x="0" y="620"/>
                  </a:lnTo>
                  <a:lnTo>
                    <a:pt x="155" y="1287"/>
                  </a:lnTo>
                  <a:lnTo>
                    <a:pt x="1215" y="668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63"/>
            <p:cNvSpPr/>
            <p:nvPr/>
          </p:nvSpPr>
          <p:spPr>
            <a:xfrm>
              <a:off x="882220" y="4550664"/>
              <a:ext cx="34257" cy="31780"/>
            </a:xfrm>
            <a:custGeom>
              <a:rect b="b" l="l" r="r" t="t"/>
              <a:pathLst>
                <a:path extrusionOk="0" h="962" w="1037">
                  <a:moveTo>
                    <a:pt x="481" y="0"/>
                  </a:moveTo>
                  <a:cubicBezTo>
                    <a:pt x="424" y="0"/>
                    <a:pt x="366" y="11"/>
                    <a:pt x="310" y="35"/>
                  </a:cubicBezTo>
                  <a:cubicBezTo>
                    <a:pt x="96" y="142"/>
                    <a:pt x="1" y="427"/>
                    <a:pt x="120" y="666"/>
                  </a:cubicBezTo>
                  <a:cubicBezTo>
                    <a:pt x="210" y="855"/>
                    <a:pt x="381" y="962"/>
                    <a:pt x="558" y="962"/>
                  </a:cubicBezTo>
                  <a:cubicBezTo>
                    <a:pt x="614" y="962"/>
                    <a:pt x="672" y="951"/>
                    <a:pt x="727" y="928"/>
                  </a:cubicBezTo>
                  <a:cubicBezTo>
                    <a:pt x="941" y="820"/>
                    <a:pt x="1037" y="535"/>
                    <a:pt x="918" y="296"/>
                  </a:cubicBezTo>
                  <a:cubicBezTo>
                    <a:pt x="837" y="107"/>
                    <a:pt x="660" y="0"/>
                    <a:pt x="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63"/>
            <p:cNvSpPr/>
            <p:nvPr/>
          </p:nvSpPr>
          <p:spPr>
            <a:xfrm>
              <a:off x="897185" y="4588820"/>
              <a:ext cx="34257" cy="31780"/>
            </a:xfrm>
            <a:custGeom>
              <a:rect b="b" l="l" r="r" t="t"/>
              <a:pathLst>
                <a:path extrusionOk="0" h="962" w="1037">
                  <a:moveTo>
                    <a:pt x="481" y="0"/>
                  </a:moveTo>
                  <a:cubicBezTo>
                    <a:pt x="423" y="0"/>
                    <a:pt x="365" y="11"/>
                    <a:pt x="310" y="34"/>
                  </a:cubicBezTo>
                  <a:cubicBezTo>
                    <a:pt x="95" y="142"/>
                    <a:pt x="0" y="427"/>
                    <a:pt x="119" y="665"/>
                  </a:cubicBezTo>
                  <a:cubicBezTo>
                    <a:pt x="200" y="854"/>
                    <a:pt x="377" y="962"/>
                    <a:pt x="555" y="962"/>
                  </a:cubicBezTo>
                  <a:cubicBezTo>
                    <a:pt x="613" y="962"/>
                    <a:pt x="671" y="951"/>
                    <a:pt x="726" y="927"/>
                  </a:cubicBezTo>
                  <a:cubicBezTo>
                    <a:pt x="941" y="820"/>
                    <a:pt x="1036" y="535"/>
                    <a:pt x="917" y="296"/>
                  </a:cubicBezTo>
                  <a:cubicBezTo>
                    <a:pt x="836" y="107"/>
                    <a:pt x="660" y="0"/>
                    <a:pt x="4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63"/>
            <p:cNvSpPr/>
            <p:nvPr/>
          </p:nvSpPr>
          <p:spPr>
            <a:xfrm>
              <a:off x="1035639" y="4516736"/>
              <a:ext cx="25966" cy="24281"/>
            </a:xfrm>
            <a:custGeom>
              <a:rect b="b" l="l" r="r" t="t"/>
              <a:pathLst>
                <a:path extrusionOk="0" h="735" w="786">
                  <a:moveTo>
                    <a:pt x="364" y="0"/>
                  </a:moveTo>
                  <a:cubicBezTo>
                    <a:pt x="321" y="0"/>
                    <a:pt x="279" y="8"/>
                    <a:pt x="238" y="26"/>
                  </a:cubicBezTo>
                  <a:cubicBezTo>
                    <a:pt x="72" y="109"/>
                    <a:pt x="0" y="323"/>
                    <a:pt x="84" y="514"/>
                  </a:cubicBezTo>
                  <a:cubicBezTo>
                    <a:pt x="155" y="648"/>
                    <a:pt x="287" y="735"/>
                    <a:pt x="418" y="735"/>
                  </a:cubicBezTo>
                  <a:cubicBezTo>
                    <a:pt x="462" y="735"/>
                    <a:pt x="506" y="725"/>
                    <a:pt x="548" y="704"/>
                  </a:cubicBezTo>
                  <a:cubicBezTo>
                    <a:pt x="715" y="621"/>
                    <a:pt x="786" y="407"/>
                    <a:pt x="703" y="216"/>
                  </a:cubicBezTo>
                  <a:cubicBezTo>
                    <a:pt x="630" y="81"/>
                    <a:pt x="497" y="0"/>
                    <a:pt x="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63"/>
            <p:cNvSpPr/>
            <p:nvPr/>
          </p:nvSpPr>
          <p:spPr>
            <a:xfrm>
              <a:off x="1026191" y="4486277"/>
              <a:ext cx="25999" cy="24281"/>
            </a:xfrm>
            <a:custGeom>
              <a:rect b="b" l="l" r="r" t="t"/>
              <a:pathLst>
                <a:path extrusionOk="0" h="735" w="787">
                  <a:moveTo>
                    <a:pt x="370" y="0"/>
                  </a:moveTo>
                  <a:cubicBezTo>
                    <a:pt x="325" y="0"/>
                    <a:pt x="280" y="10"/>
                    <a:pt x="239" y="31"/>
                  </a:cubicBezTo>
                  <a:cubicBezTo>
                    <a:pt x="72" y="114"/>
                    <a:pt x="0" y="329"/>
                    <a:pt x="96" y="507"/>
                  </a:cubicBezTo>
                  <a:cubicBezTo>
                    <a:pt x="159" y="652"/>
                    <a:pt x="291" y="735"/>
                    <a:pt x="424" y="735"/>
                  </a:cubicBezTo>
                  <a:cubicBezTo>
                    <a:pt x="466" y="735"/>
                    <a:pt x="508" y="727"/>
                    <a:pt x="548" y="710"/>
                  </a:cubicBezTo>
                  <a:cubicBezTo>
                    <a:pt x="727" y="626"/>
                    <a:pt x="786" y="412"/>
                    <a:pt x="703" y="221"/>
                  </a:cubicBezTo>
                  <a:cubicBezTo>
                    <a:pt x="640" y="87"/>
                    <a:pt x="504" y="0"/>
                    <a:pt x="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63"/>
            <p:cNvSpPr/>
            <p:nvPr/>
          </p:nvSpPr>
          <p:spPr>
            <a:xfrm>
              <a:off x="1045054" y="4546402"/>
              <a:ext cx="25999" cy="24182"/>
            </a:xfrm>
            <a:custGeom>
              <a:rect b="b" l="l" r="r" t="t"/>
              <a:pathLst>
                <a:path extrusionOk="0" h="732" w="787">
                  <a:moveTo>
                    <a:pt x="370" y="0"/>
                  </a:moveTo>
                  <a:cubicBezTo>
                    <a:pt x="322" y="0"/>
                    <a:pt x="274" y="11"/>
                    <a:pt x="227" y="33"/>
                  </a:cubicBezTo>
                  <a:cubicBezTo>
                    <a:pt x="60" y="104"/>
                    <a:pt x="1" y="318"/>
                    <a:pt x="84" y="509"/>
                  </a:cubicBezTo>
                  <a:cubicBezTo>
                    <a:pt x="146" y="649"/>
                    <a:pt x="279" y="732"/>
                    <a:pt x="411" y="732"/>
                  </a:cubicBezTo>
                  <a:cubicBezTo>
                    <a:pt x="458" y="732"/>
                    <a:pt x="505" y="721"/>
                    <a:pt x="549" y="699"/>
                  </a:cubicBezTo>
                  <a:cubicBezTo>
                    <a:pt x="715" y="628"/>
                    <a:pt x="787" y="402"/>
                    <a:pt x="692" y="223"/>
                  </a:cubicBezTo>
                  <a:cubicBezTo>
                    <a:pt x="630" y="83"/>
                    <a:pt x="504" y="0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63"/>
            <p:cNvSpPr/>
            <p:nvPr/>
          </p:nvSpPr>
          <p:spPr>
            <a:xfrm>
              <a:off x="1836844" y="3871443"/>
              <a:ext cx="56700" cy="24000"/>
            </a:xfrm>
            <a:prstGeom prst="ellipse">
              <a:avLst/>
            </a:prstGeom>
            <a:solidFill>
              <a:srgbClr val="003B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63"/>
            <p:cNvSpPr/>
            <p:nvPr/>
          </p:nvSpPr>
          <p:spPr>
            <a:xfrm>
              <a:off x="1728701" y="3478531"/>
              <a:ext cx="37200" cy="51300"/>
            </a:xfrm>
            <a:prstGeom prst="ellipse">
              <a:avLst/>
            </a:prstGeom>
            <a:solidFill>
              <a:srgbClr val="343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63"/>
            <p:cNvSpPr/>
            <p:nvPr/>
          </p:nvSpPr>
          <p:spPr>
            <a:xfrm>
              <a:off x="1856880" y="3893842"/>
              <a:ext cx="15300" cy="39300"/>
            </a:xfrm>
            <a:prstGeom prst="rect">
              <a:avLst/>
            </a:prstGeom>
            <a:solidFill>
              <a:srgbClr val="000B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63"/>
            <p:cNvSpPr/>
            <p:nvPr/>
          </p:nvSpPr>
          <p:spPr>
            <a:xfrm>
              <a:off x="1468939" y="3064076"/>
              <a:ext cx="183900" cy="147300"/>
            </a:xfrm>
            <a:prstGeom prst="rect">
              <a:avLst/>
            </a:pr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63"/>
            <p:cNvSpPr/>
            <p:nvPr/>
          </p:nvSpPr>
          <p:spPr>
            <a:xfrm>
              <a:off x="1837835" y="3766455"/>
              <a:ext cx="50400" cy="118500"/>
            </a:xfrm>
            <a:prstGeom prst="rect">
              <a:avLst/>
            </a:prstGeom>
            <a:solidFill>
              <a:srgbClr val="003B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63"/>
            <p:cNvSpPr/>
            <p:nvPr/>
          </p:nvSpPr>
          <p:spPr>
            <a:xfrm rot="-2513798">
              <a:off x="1726528" y="3451346"/>
              <a:ext cx="70531" cy="330313"/>
            </a:xfrm>
            <a:prstGeom prst="rect">
              <a:avLst/>
            </a:prstGeom>
            <a:solidFill>
              <a:srgbClr val="003B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63"/>
            <p:cNvSpPr/>
            <p:nvPr/>
          </p:nvSpPr>
          <p:spPr>
            <a:xfrm rot="-1177842">
              <a:off x="1659488" y="3189039"/>
              <a:ext cx="50006" cy="346967"/>
            </a:xfrm>
            <a:prstGeom prst="rect">
              <a:avLst/>
            </a:prstGeom>
            <a:solidFill>
              <a:srgbClr val="343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63"/>
            <p:cNvSpPr/>
            <p:nvPr/>
          </p:nvSpPr>
          <p:spPr>
            <a:xfrm rot="-1203784">
              <a:off x="1592098" y="3262465"/>
              <a:ext cx="36729" cy="307627"/>
            </a:xfrm>
            <a:prstGeom prst="rect">
              <a:avLst/>
            </a:prstGeom>
            <a:solidFill>
              <a:srgbClr val="343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63"/>
            <p:cNvSpPr/>
            <p:nvPr/>
          </p:nvSpPr>
          <p:spPr>
            <a:xfrm>
              <a:off x="1745582" y="3524400"/>
              <a:ext cx="19325" cy="14601"/>
            </a:xfrm>
            <a:custGeom>
              <a:rect b="b" l="l" r="r" t="t"/>
              <a:pathLst>
                <a:path extrusionOk="0" h="442" w="585">
                  <a:moveTo>
                    <a:pt x="584" y="0"/>
                  </a:moveTo>
                  <a:lnTo>
                    <a:pt x="203" y="227"/>
                  </a:lnTo>
                  <a:cubicBezTo>
                    <a:pt x="159" y="316"/>
                    <a:pt x="93" y="385"/>
                    <a:pt x="16" y="432"/>
                  </a:cubicBezTo>
                  <a:lnTo>
                    <a:pt x="16" y="432"/>
                  </a:lnTo>
                  <a:lnTo>
                    <a:pt x="382" y="215"/>
                  </a:lnTo>
                  <a:cubicBezTo>
                    <a:pt x="465" y="167"/>
                    <a:pt x="537" y="96"/>
                    <a:pt x="584" y="0"/>
                  </a:cubicBezTo>
                  <a:close/>
                  <a:moveTo>
                    <a:pt x="16" y="432"/>
                  </a:moveTo>
                  <a:lnTo>
                    <a:pt x="1" y="441"/>
                  </a:lnTo>
                  <a:cubicBezTo>
                    <a:pt x="6" y="438"/>
                    <a:pt x="11" y="435"/>
                    <a:pt x="16" y="432"/>
                  </a:cubicBez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63"/>
            <p:cNvSpPr/>
            <p:nvPr/>
          </p:nvSpPr>
          <p:spPr>
            <a:xfrm>
              <a:off x="1752288" y="3514555"/>
              <a:ext cx="15361" cy="17343"/>
            </a:xfrm>
            <a:custGeom>
              <a:rect b="b" l="l" r="r" t="t"/>
              <a:pathLst>
                <a:path extrusionOk="0" h="525" w="465">
                  <a:moveTo>
                    <a:pt x="465" y="1"/>
                  </a:moveTo>
                  <a:lnTo>
                    <a:pt x="84" y="227"/>
                  </a:lnTo>
                  <a:cubicBezTo>
                    <a:pt x="72" y="334"/>
                    <a:pt x="36" y="441"/>
                    <a:pt x="0" y="525"/>
                  </a:cubicBezTo>
                  <a:lnTo>
                    <a:pt x="381" y="298"/>
                  </a:lnTo>
                  <a:cubicBezTo>
                    <a:pt x="429" y="215"/>
                    <a:pt x="453" y="108"/>
                    <a:pt x="465" y="1"/>
                  </a:cubicBez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63"/>
            <p:cNvSpPr/>
            <p:nvPr/>
          </p:nvSpPr>
          <p:spPr>
            <a:xfrm>
              <a:off x="1753874" y="3499623"/>
              <a:ext cx="14172" cy="22464"/>
            </a:xfrm>
            <a:custGeom>
              <a:rect b="b" l="l" r="r" t="t"/>
              <a:pathLst>
                <a:path extrusionOk="0" h="680" w="429">
                  <a:moveTo>
                    <a:pt x="381" y="0"/>
                  </a:moveTo>
                  <a:lnTo>
                    <a:pt x="0" y="215"/>
                  </a:lnTo>
                  <a:cubicBezTo>
                    <a:pt x="36" y="381"/>
                    <a:pt x="48" y="536"/>
                    <a:pt x="36" y="679"/>
                  </a:cubicBezTo>
                  <a:lnTo>
                    <a:pt x="417" y="453"/>
                  </a:lnTo>
                  <a:cubicBezTo>
                    <a:pt x="429" y="310"/>
                    <a:pt x="417" y="155"/>
                    <a:pt x="381" y="0"/>
                  </a:cubicBez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63"/>
            <p:cNvSpPr/>
            <p:nvPr/>
          </p:nvSpPr>
          <p:spPr>
            <a:xfrm>
              <a:off x="1751892" y="3492553"/>
              <a:ext cx="14568" cy="14172"/>
            </a:xfrm>
            <a:custGeom>
              <a:rect b="b" l="l" r="r" t="t"/>
              <a:pathLst>
                <a:path extrusionOk="0" h="429" w="441">
                  <a:moveTo>
                    <a:pt x="381" y="0"/>
                  </a:moveTo>
                  <a:lnTo>
                    <a:pt x="0" y="226"/>
                  </a:lnTo>
                  <a:cubicBezTo>
                    <a:pt x="24" y="298"/>
                    <a:pt x="36" y="369"/>
                    <a:pt x="60" y="429"/>
                  </a:cubicBezTo>
                  <a:lnTo>
                    <a:pt x="441" y="214"/>
                  </a:lnTo>
                  <a:cubicBezTo>
                    <a:pt x="429" y="143"/>
                    <a:pt x="405" y="72"/>
                    <a:pt x="381" y="0"/>
                  </a:cubicBez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63"/>
            <p:cNvSpPr/>
            <p:nvPr/>
          </p:nvSpPr>
          <p:spPr>
            <a:xfrm>
              <a:off x="1572936" y="3077092"/>
              <a:ext cx="36206" cy="11926"/>
            </a:xfrm>
            <a:custGeom>
              <a:rect b="b" l="l" r="r" t="t"/>
              <a:pathLst>
                <a:path extrusionOk="0" h="361" w="1096">
                  <a:moveTo>
                    <a:pt x="606" y="0"/>
                  </a:moveTo>
                  <a:cubicBezTo>
                    <a:pt x="528" y="0"/>
                    <a:pt x="452" y="23"/>
                    <a:pt x="393" y="63"/>
                  </a:cubicBezTo>
                  <a:lnTo>
                    <a:pt x="0" y="289"/>
                  </a:lnTo>
                  <a:cubicBezTo>
                    <a:pt x="83" y="241"/>
                    <a:pt x="167" y="217"/>
                    <a:pt x="274" y="217"/>
                  </a:cubicBezTo>
                  <a:cubicBezTo>
                    <a:pt x="417" y="217"/>
                    <a:pt x="560" y="265"/>
                    <a:pt x="703" y="360"/>
                  </a:cubicBezTo>
                  <a:lnTo>
                    <a:pt x="1096" y="134"/>
                  </a:lnTo>
                  <a:cubicBezTo>
                    <a:pt x="941" y="51"/>
                    <a:pt x="798" y="3"/>
                    <a:pt x="655" y="3"/>
                  </a:cubicBezTo>
                  <a:cubicBezTo>
                    <a:pt x="639" y="1"/>
                    <a:pt x="622" y="0"/>
                    <a:pt x="606" y="0"/>
                  </a:cubicBezTo>
                  <a:close/>
                </a:path>
              </a:pathLst>
            </a:custGeom>
            <a:solidFill>
              <a:srgbClr val="2B2C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63"/>
            <p:cNvSpPr/>
            <p:nvPr/>
          </p:nvSpPr>
          <p:spPr>
            <a:xfrm>
              <a:off x="1625628" y="3119279"/>
              <a:ext cx="138879" cy="380761"/>
            </a:xfrm>
            <a:custGeom>
              <a:rect b="b" l="l" r="r" t="t"/>
              <a:pathLst>
                <a:path extrusionOk="0" h="11526" w="4204">
                  <a:moveTo>
                    <a:pt x="382" y="0"/>
                  </a:moveTo>
                  <a:lnTo>
                    <a:pt x="1" y="226"/>
                  </a:lnTo>
                  <a:lnTo>
                    <a:pt x="3822" y="11525"/>
                  </a:lnTo>
                  <a:lnTo>
                    <a:pt x="4203" y="11299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63"/>
            <p:cNvSpPr/>
            <p:nvPr/>
          </p:nvSpPr>
          <p:spPr>
            <a:xfrm>
              <a:off x="1618162" y="3103918"/>
              <a:ext cx="20085" cy="22860"/>
            </a:xfrm>
            <a:custGeom>
              <a:rect b="b" l="l" r="r" t="t"/>
              <a:pathLst>
                <a:path extrusionOk="0" h="692" w="608">
                  <a:moveTo>
                    <a:pt x="381" y="1"/>
                  </a:moveTo>
                  <a:lnTo>
                    <a:pt x="0" y="215"/>
                  </a:lnTo>
                  <a:cubicBezTo>
                    <a:pt x="96" y="370"/>
                    <a:pt x="167" y="525"/>
                    <a:pt x="227" y="691"/>
                  </a:cubicBezTo>
                  <a:lnTo>
                    <a:pt x="608" y="465"/>
                  </a:lnTo>
                  <a:cubicBezTo>
                    <a:pt x="548" y="298"/>
                    <a:pt x="477" y="144"/>
                    <a:pt x="381" y="1"/>
                  </a:cubicBezTo>
                  <a:close/>
                </a:path>
              </a:pathLst>
            </a:custGeom>
            <a:solidFill>
              <a:srgbClr val="2829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63"/>
            <p:cNvSpPr/>
            <p:nvPr/>
          </p:nvSpPr>
          <p:spPr>
            <a:xfrm>
              <a:off x="1607128" y="3089778"/>
              <a:ext cx="23653" cy="21275"/>
            </a:xfrm>
            <a:custGeom>
              <a:rect b="b" l="l" r="r" t="t"/>
              <a:pathLst>
                <a:path extrusionOk="0" h="644" w="716">
                  <a:moveTo>
                    <a:pt x="394" y="0"/>
                  </a:moveTo>
                  <a:lnTo>
                    <a:pt x="1" y="226"/>
                  </a:lnTo>
                  <a:cubicBezTo>
                    <a:pt x="120" y="345"/>
                    <a:pt x="239" y="488"/>
                    <a:pt x="334" y="643"/>
                  </a:cubicBezTo>
                  <a:lnTo>
                    <a:pt x="715" y="429"/>
                  </a:lnTo>
                  <a:cubicBezTo>
                    <a:pt x="620" y="262"/>
                    <a:pt x="513" y="119"/>
                    <a:pt x="394" y="0"/>
                  </a:cubicBezTo>
                  <a:close/>
                </a:path>
              </a:pathLst>
            </a:custGeom>
            <a:solidFill>
              <a:srgbClr val="2829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63"/>
            <p:cNvSpPr/>
            <p:nvPr/>
          </p:nvSpPr>
          <p:spPr>
            <a:xfrm>
              <a:off x="1597317" y="3081883"/>
              <a:ext cx="22827" cy="15394"/>
            </a:xfrm>
            <a:custGeom>
              <a:rect b="b" l="l" r="r" t="t"/>
              <a:pathLst>
                <a:path extrusionOk="0" h="466" w="691">
                  <a:moveTo>
                    <a:pt x="381" y="1"/>
                  </a:moveTo>
                  <a:lnTo>
                    <a:pt x="0" y="227"/>
                  </a:lnTo>
                  <a:cubicBezTo>
                    <a:pt x="96" y="287"/>
                    <a:pt x="203" y="370"/>
                    <a:pt x="298" y="465"/>
                  </a:cubicBezTo>
                  <a:lnTo>
                    <a:pt x="691" y="239"/>
                  </a:lnTo>
                  <a:cubicBezTo>
                    <a:pt x="584" y="144"/>
                    <a:pt x="488" y="61"/>
                    <a:pt x="381" y="1"/>
                  </a:cubicBezTo>
                  <a:close/>
                </a:path>
              </a:pathLst>
            </a:custGeom>
            <a:solidFill>
              <a:srgbClr val="3435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63"/>
            <p:cNvSpPr/>
            <p:nvPr/>
          </p:nvSpPr>
          <p:spPr>
            <a:xfrm>
              <a:off x="1596127" y="3081519"/>
              <a:ext cx="13809" cy="7895"/>
            </a:xfrm>
            <a:custGeom>
              <a:rect b="b" l="l" r="r" t="t"/>
              <a:pathLst>
                <a:path extrusionOk="0" h="239" w="418">
                  <a:moveTo>
                    <a:pt x="394" y="0"/>
                  </a:moveTo>
                  <a:lnTo>
                    <a:pt x="1" y="214"/>
                  </a:lnTo>
                  <a:cubicBezTo>
                    <a:pt x="13" y="226"/>
                    <a:pt x="24" y="226"/>
                    <a:pt x="36" y="238"/>
                  </a:cubicBezTo>
                  <a:lnTo>
                    <a:pt x="417" y="12"/>
                  </a:lnTo>
                  <a:cubicBezTo>
                    <a:pt x="405" y="12"/>
                    <a:pt x="394" y="0"/>
                    <a:pt x="394" y="0"/>
                  </a:cubicBezTo>
                  <a:close/>
                </a:path>
              </a:pathLst>
            </a:custGeom>
            <a:solidFill>
              <a:srgbClr val="2B2C2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63"/>
            <p:cNvSpPr/>
            <p:nvPr/>
          </p:nvSpPr>
          <p:spPr>
            <a:xfrm>
              <a:off x="1559160" y="3084261"/>
              <a:ext cx="200622" cy="457072"/>
            </a:xfrm>
            <a:custGeom>
              <a:rect b="b" l="l" r="r" t="t"/>
              <a:pathLst>
                <a:path extrusionOk="0" h="13836" w="6073">
                  <a:moveTo>
                    <a:pt x="691" y="0"/>
                  </a:moveTo>
                  <a:cubicBezTo>
                    <a:pt x="203" y="0"/>
                    <a:pt x="0" y="560"/>
                    <a:pt x="239" y="1251"/>
                  </a:cubicBezTo>
                  <a:lnTo>
                    <a:pt x="4060" y="12550"/>
                  </a:lnTo>
                  <a:cubicBezTo>
                    <a:pt x="4227" y="13050"/>
                    <a:pt x="4572" y="13490"/>
                    <a:pt x="4942" y="13704"/>
                  </a:cubicBezTo>
                  <a:cubicBezTo>
                    <a:pt x="5084" y="13776"/>
                    <a:pt x="5227" y="13835"/>
                    <a:pt x="5370" y="13835"/>
                  </a:cubicBezTo>
                  <a:cubicBezTo>
                    <a:pt x="5858" y="13835"/>
                    <a:pt x="6073" y="13276"/>
                    <a:pt x="5834" y="12585"/>
                  </a:cubicBezTo>
                  <a:lnTo>
                    <a:pt x="2013" y="1286"/>
                  </a:lnTo>
                  <a:cubicBezTo>
                    <a:pt x="1834" y="786"/>
                    <a:pt x="1489" y="346"/>
                    <a:pt x="1120" y="143"/>
                  </a:cubicBezTo>
                  <a:cubicBezTo>
                    <a:pt x="977" y="60"/>
                    <a:pt x="834" y="12"/>
                    <a:pt x="691" y="0"/>
                  </a:cubicBezTo>
                  <a:close/>
                </a:path>
              </a:pathLst>
            </a:custGeom>
            <a:solidFill>
              <a:srgbClr val="343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63"/>
            <p:cNvSpPr/>
            <p:nvPr/>
          </p:nvSpPr>
          <p:spPr>
            <a:xfrm>
              <a:off x="1869896" y="3881156"/>
              <a:ext cx="3568" cy="54310"/>
            </a:xfrm>
            <a:custGeom>
              <a:rect b="b" l="l" r="r" t="t"/>
              <a:pathLst>
                <a:path extrusionOk="0" h="1644" w="108">
                  <a:moveTo>
                    <a:pt x="108" y="0"/>
                  </a:moveTo>
                  <a:cubicBezTo>
                    <a:pt x="108" y="36"/>
                    <a:pt x="84" y="72"/>
                    <a:pt x="36" y="108"/>
                  </a:cubicBezTo>
                  <a:cubicBezTo>
                    <a:pt x="24" y="108"/>
                    <a:pt x="12" y="119"/>
                    <a:pt x="12" y="119"/>
                  </a:cubicBezTo>
                  <a:lnTo>
                    <a:pt x="0" y="1643"/>
                  </a:lnTo>
                  <a:cubicBezTo>
                    <a:pt x="12" y="1643"/>
                    <a:pt x="24" y="1643"/>
                    <a:pt x="36" y="1632"/>
                  </a:cubicBezTo>
                  <a:cubicBezTo>
                    <a:pt x="84" y="1608"/>
                    <a:pt x="108" y="1572"/>
                    <a:pt x="108" y="1536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63"/>
            <p:cNvSpPr/>
            <p:nvPr/>
          </p:nvSpPr>
          <p:spPr>
            <a:xfrm>
              <a:off x="1867154" y="3885087"/>
              <a:ext cx="3171" cy="51171"/>
            </a:xfrm>
            <a:custGeom>
              <a:rect b="b" l="l" r="r" t="t"/>
              <a:pathLst>
                <a:path extrusionOk="0" h="1549" w="96">
                  <a:moveTo>
                    <a:pt x="95" y="0"/>
                  </a:moveTo>
                  <a:lnTo>
                    <a:pt x="95" y="0"/>
                  </a:lnTo>
                  <a:cubicBezTo>
                    <a:pt x="60" y="12"/>
                    <a:pt x="36" y="24"/>
                    <a:pt x="0" y="24"/>
                  </a:cubicBezTo>
                  <a:lnTo>
                    <a:pt x="0" y="1548"/>
                  </a:lnTo>
                  <a:cubicBezTo>
                    <a:pt x="36" y="1548"/>
                    <a:pt x="60" y="1536"/>
                    <a:pt x="83" y="1524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63"/>
            <p:cNvSpPr/>
            <p:nvPr/>
          </p:nvSpPr>
          <p:spPr>
            <a:xfrm>
              <a:off x="1858862" y="3884294"/>
              <a:ext cx="8292" cy="52096"/>
            </a:xfrm>
            <a:custGeom>
              <a:rect b="b" l="l" r="r" t="t"/>
              <a:pathLst>
                <a:path extrusionOk="0" h="1577" w="251">
                  <a:moveTo>
                    <a:pt x="1" y="1"/>
                  </a:moveTo>
                  <a:lnTo>
                    <a:pt x="1" y="1537"/>
                  </a:lnTo>
                  <a:lnTo>
                    <a:pt x="13" y="1537"/>
                  </a:lnTo>
                  <a:cubicBezTo>
                    <a:pt x="58" y="1563"/>
                    <a:pt x="122" y="1577"/>
                    <a:pt x="187" y="1577"/>
                  </a:cubicBezTo>
                  <a:cubicBezTo>
                    <a:pt x="209" y="1577"/>
                    <a:pt x="230" y="1575"/>
                    <a:pt x="251" y="1572"/>
                  </a:cubicBezTo>
                  <a:lnTo>
                    <a:pt x="251" y="48"/>
                  </a:lnTo>
                  <a:cubicBezTo>
                    <a:pt x="230" y="51"/>
                    <a:pt x="209" y="53"/>
                    <a:pt x="189" y="53"/>
                  </a:cubicBezTo>
                  <a:cubicBezTo>
                    <a:pt x="127" y="53"/>
                    <a:pt x="66" y="39"/>
                    <a:pt x="13" y="13"/>
                  </a:cubicBezTo>
                  <a:cubicBezTo>
                    <a:pt x="13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63"/>
            <p:cNvSpPr/>
            <p:nvPr/>
          </p:nvSpPr>
          <p:spPr>
            <a:xfrm>
              <a:off x="1857310" y="3882742"/>
              <a:ext cx="1586" cy="52327"/>
            </a:xfrm>
            <a:custGeom>
              <a:rect b="b" l="l" r="r" t="t"/>
              <a:pathLst>
                <a:path extrusionOk="0" h="1584" w="48">
                  <a:moveTo>
                    <a:pt x="0" y="0"/>
                  </a:moveTo>
                  <a:lnTo>
                    <a:pt x="0" y="1536"/>
                  </a:lnTo>
                  <a:cubicBezTo>
                    <a:pt x="12" y="1548"/>
                    <a:pt x="24" y="1572"/>
                    <a:pt x="48" y="1584"/>
                  </a:cubicBezTo>
                  <a:lnTo>
                    <a:pt x="48" y="48"/>
                  </a:lnTo>
                  <a:cubicBezTo>
                    <a:pt x="36" y="36"/>
                    <a:pt x="12" y="24"/>
                    <a:pt x="0" y="0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63"/>
            <p:cNvSpPr/>
            <p:nvPr/>
          </p:nvSpPr>
          <p:spPr>
            <a:xfrm>
              <a:off x="1856913" y="3881156"/>
              <a:ext cx="429" cy="52327"/>
            </a:xfrm>
            <a:custGeom>
              <a:rect b="b" l="l" r="r" t="t"/>
              <a:pathLst>
                <a:path extrusionOk="0" h="1584" w="13">
                  <a:moveTo>
                    <a:pt x="0" y="0"/>
                  </a:moveTo>
                  <a:lnTo>
                    <a:pt x="0" y="1524"/>
                  </a:lnTo>
                  <a:cubicBezTo>
                    <a:pt x="0" y="1548"/>
                    <a:pt x="0" y="1560"/>
                    <a:pt x="12" y="1584"/>
                  </a:cubicBezTo>
                  <a:lnTo>
                    <a:pt x="12" y="48"/>
                  </a:lnTo>
                  <a:cubicBezTo>
                    <a:pt x="0" y="36"/>
                    <a:pt x="0" y="12"/>
                    <a:pt x="0" y="0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63"/>
            <p:cNvSpPr/>
            <p:nvPr/>
          </p:nvSpPr>
          <p:spPr>
            <a:xfrm>
              <a:off x="1856120" y="3876432"/>
              <a:ext cx="18136" cy="9481"/>
            </a:xfrm>
            <a:custGeom>
              <a:rect b="b" l="l" r="r" t="t"/>
              <a:pathLst>
                <a:path extrusionOk="0" h="287" w="549">
                  <a:moveTo>
                    <a:pt x="274" y="1"/>
                  </a:moveTo>
                  <a:cubicBezTo>
                    <a:pt x="209" y="1"/>
                    <a:pt x="144" y="12"/>
                    <a:pt x="96" y="36"/>
                  </a:cubicBezTo>
                  <a:cubicBezTo>
                    <a:pt x="1" y="96"/>
                    <a:pt x="1" y="191"/>
                    <a:pt x="96" y="251"/>
                  </a:cubicBezTo>
                  <a:cubicBezTo>
                    <a:pt x="144" y="274"/>
                    <a:pt x="209" y="286"/>
                    <a:pt x="274" y="286"/>
                  </a:cubicBezTo>
                  <a:cubicBezTo>
                    <a:pt x="340" y="286"/>
                    <a:pt x="405" y="274"/>
                    <a:pt x="453" y="251"/>
                  </a:cubicBezTo>
                  <a:cubicBezTo>
                    <a:pt x="548" y="191"/>
                    <a:pt x="548" y="96"/>
                    <a:pt x="453" y="36"/>
                  </a:cubicBezTo>
                  <a:cubicBezTo>
                    <a:pt x="405" y="12"/>
                    <a:pt x="340" y="1"/>
                    <a:pt x="274" y="1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63"/>
            <p:cNvSpPr/>
            <p:nvPr/>
          </p:nvSpPr>
          <p:spPr>
            <a:xfrm>
              <a:off x="1882483" y="3703356"/>
              <a:ext cx="12223" cy="191603"/>
            </a:xfrm>
            <a:custGeom>
              <a:rect b="b" l="l" r="r" t="t"/>
              <a:pathLst>
                <a:path extrusionOk="0" h="5800" w="370">
                  <a:moveTo>
                    <a:pt x="369" y="1"/>
                  </a:moveTo>
                  <a:lnTo>
                    <a:pt x="369" y="2"/>
                  </a:lnTo>
                  <a:lnTo>
                    <a:pt x="369" y="2"/>
                  </a:lnTo>
                  <a:cubicBezTo>
                    <a:pt x="369" y="2"/>
                    <a:pt x="369" y="1"/>
                    <a:pt x="369" y="1"/>
                  </a:cubicBezTo>
                  <a:close/>
                  <a:moveTo>
                    <a:pt x="369" y="2"/>
                  </a:moveTo>
                  <a:lnTo>
                    <a:pt x="369" y="2"/>
                  </a:lnTo>
                  <a:cubicBezTo>
                    <a:pt x="369" y="133"/>
                    <a:pt x="285" y="263"/>
                    <a:pt x="108" y="358"/>
                  </a:cubicBezTo>
                  <a:cubicBezTo>
                    <a:pt x="72" y="382"/>
                    <a:pt x="48" y="394"/>
                    <a:pt x="0" y="418"/>
                  </a:cubicBezTo>
                  <a:lnTo>
                    <a:pt x="0" y="5799"/>
                  </a:lnTo>
                  <a:cubicBezTo>
                    <a:pt x="36" y="5787"/>
                    <a:pt x="72" y="5775"/>
                    <a:pt x="108" y="5752"/>
                  </a:cubicBezTo>
                  <a:cubicBezTo>
                    <a:pt x="274" y="5656"/>
                    <a:pt x="358" y="5525"/>
                    <a:pt x="358" y="5394"/>
                  </a:cubicBezTo>
                  <a:lnTo>
                    <a:pt x="369" y="2"/>
                  </a:lnTo>
                  <a:close/>
                </a:path>
              </a:pathLst>
            </a:custGeom>
            <a:solidFill>
              <a:srgbClr val="0023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63"/>
            <p:cNvSpPr/>
            <p:nvPr/>
          </p:nvSpPr>
          <p:spPr>
            <a:xfrm>
              <a:off x="1872638" y="3717132"/>
              <a:ext cx="10274" cy="180569"/>
            </a:xfrm>
            <a:custGeom>
              <a:rect b="b" l="l" r="r" t="t"/>
              <a:pathLst>
                <a:path extrusionOk="0" h="5466" w="311">
                  <a:moveTo>
                    <a:pt x="310" y="1"/>
                  </a:moveTo>
                  <a:lnTo>
                    <a:pt x="310" y="1"/>
                  </a:lnTo>
                  <a:cubicBezTo>
                    <a:pt x="215" y="36"/>
                    <a:pt x="108" y="60"/>
                    <a:pt x="1" y="84"/>
                  </a:cubicBezTo>
                  <a:lnTo>
                    <a:pt x="1" y="5465"/>
                  </a:lnTo>
                  <a:cubicBezTo>
                    <a:pt x="108" y="5454"/>
                    <a:pt x="203" y="5430"/>
                    <a:pt x="298" y="5382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0032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63"/>
            <p:cNvSpPr/>
            <p:nvPr/>
          </p:nvSpPr>
          <p:spPr>
            <a:xfrm>
              <a:off x="1843137" y="3714787"/>
              <a:ext cx="29533" cy="183509"/>
            </a:xfrm>
            <a:custGeom>
              <a:rect b="b" l="l" r="r" t="t"/>
              <a:pathLst>
                <a:path extrusionOk="0" h="5555" w="894">
                  <a:moveTo>
                    <a:pt x="13" y="0"/>
                  </a:moveTo>
                  <a:lnTo>
                    <a:pt x="1" y="5382"/>
                  </a:lnTo>
                  <a:cubicBezTo>
                    <a:pt x="13" y="5394"/>
                    <a:pt x="25" y="5406"/>
                    <a:pt x="36" y="5406"/>
                  </a:cubicBezTo>
                  <a:cubicBezTo>
                    <a:pt x="205" y="5503"/>
                    <a:pt x="434" y="5555"/>
                    <a:pt x="662" y="5555"/>
                  </a:cubicBezTo>
                  <a:cubicBezTo>
                    <a:pt x="740" y="5555"/>
                    <a:pt x="818" y="5549"/>
                    <a:pt x="894" y="5536"/>
                  </a:cubicBezTo>
                  <a:lnTo>
                    <a:pt x="894" y="155"/>
                  </a:lnTo>
                  <a:cubicBezTo>
                    <a:pt x="826" y="163"/>
                    <a:pt x="756" y="168"/>
                    <a:pt x="685" y="168"/>
                  </a:cubicBezTo>
                  <a:cubicBezTo>
                    <a:pt x="457" y="168"/>
                    <a:pt x="221" y="121"/>
                    <a:pt x="48" y="12"/>
                  </a:cubicBezTo>
                  <a:cubicBezTo>
                    <a:pt x="36" y="12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0032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63"/>
            <p:cNvSpPr/>
            <p:nvPr/>
          </p:nvSpPr>
          <p:spPr>
            <a:xfrm>
              <a:off x="1837653" y="3709270"/>
              <a:ext cx="5913" cy="183311"/>
            </a:xfrm>
            <a:custGeom>
              <a:rect b="b" l="l" r="r" t="t"/>
              <a:pathLst>
                <a:path extrusionOk="0" h="5549" w="179">
                  <a:moveTo>
                    <a:pt x="0" y="0"/>
                  </a:moveTo>
                  <a:lnTo>
                    <a:pt x="0" y="5394"/>
                  </a:lnTo>
                  <a:cubicBezTo>
                    <a:pt x="36" y="5453"/>
                    <a:pt x="95" y="5501"/>
                    <a:pt x="167" y="5549"/>
                  </a:cubicBezTo>
                  <a:lnTo>
                    <a:pt x="179" y="167"/>
                  </a:lnTo>
                  <a:cubicBezTo>
                    <a:pt x="107" y="119"/>
                    <a:pt x="48" y="60"/>
                    <a:pt x="0" y="0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63"/>
            <p:cNvSpPr/>
            <p:nvPr/>
          </p:nvSpPr>
          <p:spPr>
            <a:xfrm>
              <a:off x="1835671" y="3703356"/>
              <a:ext cx="2015" cy="184104"/>
            </a:xfrm>
            <a:custGeom>
              <a:rect b="b" l="l" r="r" t="t"/>
              <a:pathLst>
                <a:path extrusionOk="0" h="5573" w="61">
                  <a:moveTo>
                    <a:pt x="1" y="1"/>
                  </a:moveTo>
                  <a:lnTo>
                    <a:pt x="1" y="5382"/>
                  </a:lnTo>
                  <a:cubicBezTo>
                    <a:pt x="1" y="5442"/>
                    <a:pt x="12" y="5513"/>
                    <a:pt x="60" y="5573"/>
                  </a:cubicBezTo>
                  <a:lnTo>
                    <a:pt x="60" y="179"/>
                  </a:lnTo>
                  <a:cubicBezTo>
                    <a:pt x="24" y="120"/>
                    <a:pt x="12" y="60"/>
                    <a:pt x="1" y="1"/>
                  </a:cubicBez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63"/>
            <p:cNvSpPr/>
            <p:nvPr/>
          </p:nvSpPr>
          <p:spPr>
            <a:xfrm>
              <a:off x="1832929" y="3686144"/>
              <a:ext cx="64914" cy="34059"/>
            </a:xfrm>
            <a:custGeom>
              <a:rect b="b" l="l" r="r" t="t"/>
              <a:pathLst>
                <a:path extrusionOk="0" h="1031" w="1965">
                  <a:moveTo>
                    <a:pt x="976" y="1"/>
                  </a:moveTo>
                  <a:cubicBezTo>
                    <a:pt x="747" y="1"/>
                    <a:pt x="518" y="52"/>
                    <a:pt x="345" y="153"/>
                  </a:cubicBezTo>
                  <a:cubicBezTo>
                    <a:pt x="0" y="355"/>
                    <a:pt x="12" y="689"/>
                    <a:pt x="357" y="879"/>
                  </a:cubicBezTo>
                  <a:cubicBezTo>
                    <a:pt x="530" y="980"/>
                    <a:pt x="756" y="1031"/>
                    <a:pt x="982" y="1031"/>
                  </a:cubicBezTo>
                  <a:cubicBezTo>
                    <a:pt x="1209" y="1031"/>
                    <a:pt x="1435" y="980"/>
                    <a:pt x="1608" y="879"/>
                  </a:cubicBezTo>
                  <a:cubicBezTo>
                    <a:pt x="1965" y="677"/>
                    <a:pt x="1953" y="355"/>
                    <a:pt x="1608" y="153"/>
                  </a:cubicBezTo>
                  <a:cubicBezTo>
                    <a:pt x="1435" y="52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000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63"/>
            <p:cNvSpPr/>
            <p:nvPr/>
          </p:nvSpPr>
          <p:spPr>
            <a:xfrm>
              <a:off x="1622490" y="3466025"/>
              <a:ext cx="81828" cy="30888"/>
            </a:xfrm>
            <a:custGeom>
              <a:rect b="b" l="l" r="r" t="t"/>
              <a:pathLst>
                <a:path extrusionOk="0" h="935" w="2477">
                  <a:moveTo>
                    <a:pt x="1656" y="1"/>
                  </a:moveTo>
                  <a:cubicBezTo>
                    <a:pt x="1481" y="1"/>
                    <a:pt x="1320" y="42"/>
                    <a:pt x="1179" y="124"/>
                  </a:cubicBezTo>
                  <a:lnTo>
                    <a:pt x="0" y="815"/>
                  </a:lnTo>
                  <a:cubicBezTo>
                    <a:pt x="143" y="731"/>
                    <a:pt x="308" y="690"/>
                    <a:pt x="487" y="690"/>
                  </a:cubicBezTo>
                  <a:cubicBezTo>
                    <a:pt x="741" y="690"/>
                    <a:pt x="1023" y="773"/>
                    <a:pt x="1310" y="934"/>
                  </a:cubicBezTo>
                  <a:lnTo>
                    <a:pt x="2477" y="255"/>
                  </a:lnTo>
                  <a:cubicBezTo>
                    <a:pt x="2188" y="86"/>
                    <a:pt x="1908" y="1"/>
                    <a:pt x="1656" y="1"/>
                  </a:cubicBezTo>
                  <a:close/>
                </a:path>
              </a:pathLst>
            </a:custGeom>
            <a:solidFill>
              <a:srgbClr val="001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63"/>
            <p:cNvSpPr/>
            <p:nvPr/>
          </p:nvSpPr>
          <p:spPr>
            <a:xfrm>
              <a:off x="1665767" y="3474450"/>
              <a:ext cx="62932" cy="42516"/>
            </a:xfrm>
            <a:custGeom>
              <a:rect b="b" l="l" r="r" t="t"/>
              <a:pathLst>
                <a:path extrusionOk="0" h="1287" w="1905">
                  <a:moveTo>
                    <a:pt x="1167" y="0"/>
                  </a:moveTo>
                  <a:lnTo>
                    <a:pt x="0" y="679"/>
                  </a:lnTo>
                  <a:cubicBezTo>
                    <a:pt x="250" y="822"/>
                    <a:pt x="500" y="1024"/>
                    <a:pt x="738" y="1286"/>
                  </a:cubicBezTo>
                  <a:lnTo>
                    <a:pt x="1905" y="608"/>
                  </a:lnTo>
                  <a:cubicBezTo>
                    <a:pt x="1667" y="346"/>
                    <a:pt x="1417" y="143"/>
                    <a:pt x="1167" y="0"/>
                  </a:cubicBezTo>
                  <a:close/>
                </a:path>
              </a:pathLst>
            </a:custGeom>
            <a:solidFill>
              <a:srgbClr val="001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63"/>
            <p:cNvSpPr/>
            <p:nvPr/>
          </p:nvSpPr>
          <p:spPr>
            <a:xfrm>
              <a:off x="1690148" y="3494502"/>
              <a:ext cx="230915" cy="300156"/>
            </a:xfrm>
            <a:custGeom>
              <a:rect b="b" l="l" r="r" t="t"/>
              <a:pathLst>
                <a:path extrusionOk="0" h="9086" w="6990">
                  <a:moveTo>
                    <a:pt x="1167" y="1"/>
                  </a:moveTo>
                  <a:lnTo>
                    <a:pt x="0" y="679"/>
                  </a:lnTo>
                  <a:cubicBezTo>
                    <a:pt x="322" y="1060"/>
                    <a:pt x="3679" y="5025"/>
                    <a:pt x="4810" y="6299"/>
                  </a:cubicBezTo>
                  <a:cubicBezTo>
                    <a:pt x="5489" y="7061"/>
                    <a:pt x="5810" y="8156"/>
                    <a:pt x="5513" y="8776"/>
                  </a:cubicBezTo>
                  <a:cubicBezTo>
                    <a:pt x="5452" y="8897"/>
                    <a:pt x="5374" y="8993"/>
                    <a:pt x="5279" y="9055"/>
                  </a:cubicBezTo>
                  <a:lnTo>
                    <a:pt x="5279" y="9055"/>
                  </a:lnTo>
                  <a:lnTo>
                    <a:pt x="6406" y="8406"/>
                  </a:lnTo>
                  <a:cubicBezTo>
                    <a:pt x="6513" y="8347"/>
                    <a:pt x="6608" y="8240"/>
                    <a:pt x="6680" y="8097"/>
                  </a:cubicBezTo>
                  <a:cubicBezTo>
                    <a:pt x="6989" y="7478"/>
                    <a:pt x="6668" y="6382"/>
                    <a:pt x="5977" y="5608"/>
                  </a:cubicBezTo>
                  <a:cubicBezTo>
                    <a:pt x="4858" y="4346"/>
                    <a:pt x="1488" y="382"/>
                    <a:pt x="1167" y="1"/>
                  </a:cubicBezTo>
                  <a:close/>
                  <a:moveTo>
                    <a:pt x="5279" y="9055"/>
                  </a:moveTo>
                  <a:lnTo>
                    <a:pt x="5227" y="9085"/>
                  </a:lnTo>
                  <a:cubicBezTo>
                    <a:pt x="5245" y="9076"/>
                    <a:pt x="5262" y="9066"/>
                    <a:pt x="5279" y="9055"/>
                  </a:cubicBezTo>
                  <a:close/>
                </a:path>
              </a:pathLst>
            </a:custGeom>
            <a:solidFill>
              <a:srgbClr val="002F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63"/>
            <p:cNvSpPr/>
            <p:nvPr/>
          </p:nvSpPr>
          <p:spPr>
            <a:xfrm>
              <a:off x="1596524" y="3488622"/>
              <a:ext cx="285588" cy="309075"/>
            </a:xfrm>
            <a:custGeom>
              <a:rect b="b" l="l" r="r" t="t"/>
              <a:pathLst>
                <a:path extrusionOk="0" h="9356" w="8645">
                  <a:moveTo>
                    <a:pt x="1271" y="1"/>
                  </a:moveTo>
                  <a:cubicBezTo>
                    <a:pt x="903" y="1"/>
                    <a:pt x="593" y="177"/>
                    <a:pt x="417" y="536"/>
                  </a:cubicBezTo>
                  <a:cubicBezTo>
                    <a:pt x="1" y="1369"/>
                    <a:pt x="417" y="2846"/>
                    <a:pt x="1346" y="3858"/>
                  </a:cubicBezTo>
                  <a:cubicBezTo>
                    <a:pt x="1691" y="4203"/>
                    <a:pt x="5370" y="7513"/>
                    <a:pt x="6525" y="8715"/>
                  </a:cubicBezTo>
                  <a:cubicBezTo>
                    <a:pt x="6704" y="8906"/>
                    <a:pt x="6894" y="9061"/>
                    <a:pt x="7085" y="9168"/>
                  </a:cubicBezTo>
                  <a:cubicBezTo>
                    <a:pt x="7303" y="9292"/>
                    <a:pt x="7517" y="9356"/>
                    <a:pt x="7709" y="9356"/>
                  </a:cubicBezTo>
                  <a:cubicBezTo>
                    <a:pt x="7979" y="9356"/>
                    <a:pt x="8208" y="9230"/>
                    <a:pt x="8347" y="8965"/>
                  </a:cubicBezTo>
                  <a:cubicBezTo>
                    <a:pt x="8644" y="8346"/>
                    <a:pt x="8335" y="7251"/>
                    <a:pt x="7644" y="6477"/>
                  </a:cubicBezTo>
                  <a:cubicBezTo>
                    <a:pt x="6525" y="5215"/>
                    <a:pt x="3156" y="1238"/>
                    <a:pt x="2834" y="857"/>
                  </a:cubicBezTo>
                  <a:cubicBezTo>
                    <a:pt x="2596" y="595"/>
                    <a:pt x="2346" y="393"/>
                    <a:pt x="2096" y="250"/>
                  </a:cubicBezTo>
                  <a:cubicBezTo>
                    <a:pt x="1809" y="85"/>
                    <a:pt x="1526" y="1"/>
                    <a:pt x="1271" y="1"/>
                  </a:cubicBezTo>
                  <a:close/>
                </a:path>
              </a:pathLst>
            </a:custGeom>
            <a:solidFill>
              <a:srgbClr val="003B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63"/>
            <p:cNvSpPr/>
            <p:nvPr/>
          </p:nvSpPr>
          <p:spPr>
            <a:xfrm>
              <a:off x="1814429" y="3721130"/>
              <a:ext cx="44465" cy="57250"/>
            </a:xfrm>
            <a:custGeom>
              <a:rect b="b" l="l" r="r" t="t"/>
              <a:pathLst>
                <a:path extrusionOk="0" h="1733" w="1346">
                  <a:moveTo>
                    <a:pt x="375" y="1"/>
                  </a:moveTo>
                  <a:cubicBezTo>
                    <a:pt x="155" y="1"/>
                    <a:pt x="1" y="173"/>
                    <a:pt x="1" y="475"/>
                  </a:cubicBezTo>
                  <a:cubicBezTo>
                    <a:pt x="1" y="903"/>
                    <a:pt x="298" y="1427"/>
                    <a:pt x="667" y="1642"/>
                  </a:cubicBezTo>
                  <a:cubicBezTo>
                    <a:pt x="777" y="1703"/>
                    <a:pt x="880" y="1732"/>
                    <a:pt x="970" y="1732"/>
                  </a:cubicBezTo>
                  <a:cubicBezTo>
                    <a:pt x="1195" y="1732"/>
                    <a:pt x="1346" y="1554"/>
                    <a:pt x="1346" y="1249"/>
                  </a:cubicBezTo>
                  <a:cubicBezTo>
                    <a:pt x="1346" y="820"/>
                    <a:pt x="1048" y="308"/>
                    <a:pt x="679" y="94"/>
                  </a:cubicBezTo>
                  <a:cubicBezTo>
                    <a:pt x="570" y="31"/>
                    <a:pt x="467" y="1"/>
                    <a:pt x="3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63"/>
            <p:cNvSpPr/>
            <p:nvPr/>
          </p:nvSpPr>
          <p:spPr>
            <a:xfrm>
              <a:off x="1561902" y="3059088"/>
              <a:ext cx="94447" cy="236035"/>
            </a:xfrm>
            <a:custGeom>
              <a:rect b="b" l="l" r="r" t="t"/>
              <a:pathLst>
                <a:path extrusionOk="0" h="7145" w="2859">
                  <a:moveTo>
                    <a:pt x="2858" y="0"/>
                  </a:moveTo>
                  <a:lnTo>
                    <a:pt x="13" y="1632"/>
                  </a:lnTo>
                  <a:lnTo>
                    <a:pt x="1" y="7144"/>
                  </a:lnTo>
                  <a:lnTo>
                    <a:pt x="2858" y="5513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003B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63"/>
            <p:cNvSpPr/>
            <p:nvPr/>
          </p:nvSpPr>
          <p:spPr>
            <a:xfrm>
              <a:off x="1469071" y="3004810"/>
              <a:ext cx="187275" cy="108190"/>
            </a:xfrm>
            <a:custGeom>
              <a:rect b="b" l="l" r="r" t="t"/>
              <a:pathLst>
                <a:path extrusionOk="0" h="3275" w="5669">
                  <a:moveTo>
                    <a:pt x="2846" y="0"/>
                  </a:moveTo>
                  <a:lnTo>
                    <a:pt x="1" y="1643"/>
                  </a:lnTo>
                  <a:lnTo>
                    <a:pt x="2823" y="3275"/>
                  </a:lnTo>
                  <a:lnTo>
                    <a:pt x="5668" y="1643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rgbClr val="002F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63"/>
            <p:cNvSpPr/>
            <p:nvPr/>
          </p:nvSpPr>
          <p:spPr>
            <a:xfrm>
              <a:off x="1468675" y="3059088"/>
              <a:ext cx="93654" cy="236035"/>
            </a:xfrm>
            <a:custGeom>
              <a:rect b="b" l="l" r="r" t="t"/>
              <a:pathLst>
                <a:path extrusionOk="0" h="7145" w="2835">
                  <a:moveTo>
                    <a:pt x="13" y="0"/>
                  </a:moveTo>
                  <a:lnTo>
                    <a:pt x="1" y="5513"/>
                  </a:lnTo>
                  <a:lnTo>
                    <a:pt x="2823" y="7144"/>
                  </a:lnTo>
                  <a:lnTo>
                    <a:pt x="2835" y="163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29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63"/>
            <p:cNvSpPr/>
            <p:nvPr/>
          </p:nvSpPr>
          <p:spPr>
            <a:xfrm>
              <a:off x="1666923" y="3591265"/>
              <a:ext cx="19325" cy="14601"/>
            </a:xfrm>
            <a:custGeom>
              <a:rect b="b" l="l" r="r" t="t"/>
              <a:pathLst>
                <a:path extrusionOk="0" h="442" w="585">
                  <a:moveTo>
                    <a:pt x="584" y="1"/>
                  </a:moveTo>
                  <a:lnTo>
                    <a:pt x="203" y="227"/>
                  </a:lnTo>
                  <a:cubicBezTo>
                    <a:pt x="156" y="322"/>
                    <a:pt x="84" y="393"/>
                    <a:pt x="1" y="441"/>
                  </a:cubicBezTo>
                  <a:lnTo>
                    <a:pt x="394" y="227"/>
                  </a:lnTo>
                  <a:cubicBezTo>
                    <a:pt x="477" y="167"/>
                    <a:pt x="537" y="96"/>
                    <a:pt x="584" y="1"/>
                  </a:cubicBezTo>
                  <a:close/>
                </a:path>
              </a:pathLst>
            </a:custGeom>
            <a:solidFill>
              <a:srgbClr val="3E40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63"/>
            <p:cNvSpPr/>
            <p:nvPr/>
          </p:nvSpPr>
          <p:spPr>
            <a:xfrm>
              <a:off x="1673630" y="3581420"/>
              <a:ext cx="15361" cy="17343"/>
            </a:xfrm>
            <a:custGeom>
              <a:rect b="b" l="l" r="r" t="t"/>
              <a:pathLst>
                <a:path extrusionOk="0" h="525" w="465">
                  <a:moveTo>
                    <a:pt x="464" y="1"/>
                  </a:moveTo>
                  <a:lnTo>
                    <a:pt x="83" y="227"/>
                  </a:lnTo>
                  <a:cubicBezTo>
                    <a:pt x="72" y="334"/>
                    <a:pt x="48" y="441"/>
                    <a:pt x="0" y="525"/>
                  </a:cubicBezTo>
                  <a:lnTo>
                    <a:pt x="381" y="299"/>
                  </a:lnTo>
                  <a:cubicBezTo>
                    <a:pt x="429" y="215"/>
                    <a:pt x="453" y="120"/>
                    <a:pt x="464" y="1"/>
                  </a:cubicBezTo>
                  <a:close/>
                </a:path>
              </a:pathLst>
            </a:custGeom>
            <a:solidFill>
              <a:srgbClr val="3E40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63"/>
            <p:cNvSpPr/>
            <p:nvPr/>
          </p:nvSpPr>
          <p:spPr>
            <a:xfrm>
              <a:off x="1675182" y="3566488"/>
              <a:ext cx="14205" cy="22464"/>
            </a:xfrm>
            <a:custGeom>
              <a:rect b="b" l="l" r="r" t="t"/>
              <a:pathLst>
                <a:path extrusionOk="0" h="680" w="430">
                  <a:moveTo>
                    <a:pt x="382" y="0"/>
                  </a:moveTo>
                  <a:lnTo>
                    <a:pt x="1" y="215"/>
                  </a:lnTo>
                  <a:cubicBezTo>
                    <a:pt x="36" y="381"/>
                    <a:pt x="48" y="536"/>
                    <a:pt x="36" y="679"/>
                  </a:cubicBezTo>
                  <a:lnTo>
                    <a:pt x="417" y="453"/>
                  </a:lnTo>
                  <a:cubicBezTo>
                    <a:pt x="429" y="322"/>
                    <a:pt x="417" y="167"/>
                    <a:pt x="382" y="0"/>
                  </a:cubicBez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63"/>
            <p:cNvSpPr/>
            <p:nvPr/>
          </p:nvSpPr>
          <p:spPr>
            <a:xfrm>
              <a:off x="1673233" y="3559418"/>
              <a:ext cx="14568" cy="14172"/>
            </a:xfrm>
            <a:custGeom>
              <a:rect b="b" l="l" r="r" t="t"/>
              <a:pathLst>
                <a:path extrusionOk="0" h="429" w="441">
                  <a:moveTo>
                    <a:pt x="381" y="0"/>
                  </a:moveTo>
                  <a:lnTo>
                    <a:pt x="0" y="226"/>
                  </a:lnTo>
                  <a:cubicBezTo>
                    <a:pt x="24" y="298"/>
                    <a:pt x="48" y="369"/>
                    <a:pt x="60" y="429"/>
                  </a:cubicBezTo>
                  <a:lnTo>
                    <a:pt x="441" y="214"/>
                  </a:lnTo>
                  <a:cubicBezTo>
                    <a:pt x="429" y="143"/>
                    <a:pt x="405" y="72"/>
                    <a:pt x="381" y="0"/>
                  </a:cubicBez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63"/>
            <p:cNvSpPr/>
            <p:nvPr/>
          </p:nvSpPr>
          <p:spPr>
            <a:xfrm>
              <a:off x="1546970" y="3186144"/>
              <a:ext cx="138879" cy="380761"/>
            </a:xfrm>
            <a:custGeom>
              <a:rect b="b" l="l" r="r" t="t"/>
              <a:pathLst>
                <a:path extrusionOk="0" h="11526" w="4204">
                  <a:moveTo>
                    <a:pt x="381" y="0"/>
                  </a:moveTo>
                  <a:lnTo>
                    <a:pt x="0" y="226"/>
                  </a:lnTo>
                  <a:lnTo>
                    <a:pt x="3822" y="11525"/>
                  </a:lnTo>
                  <a:lnTo>
                    <a:pt x="4203" y="11299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4546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63"/>
            <p:cNvSpPr/>
            <p:nvPr/>
          </p:nvSpPr>
          <p:spPr>
            <a:xfrm>
              <a:off x="1539504" y="3170783"/>
              <a:ext cx="20085" cy="22860"/>
            </a:xfrm>
            <a:custGeom>
              <a:rect b="b" l="l" r="r" t="t"/>
              <a:pathLst>
                <a:path extrusionOk="0" h="692" w="608">
                  <a:moveTo>
                    <a:pt x="393" y="1"/>
                  </a:moveTo>
                  <a:lnTo>
                    <a:pt x="0" y="215"/>
                  </a:lnTo>
                  <a:cubicBezTo>
                    <a:pt x="95" y="370"/>
                    <a:pt x="167" y="525"/>
                    <a:pt x="226" y="691"/>
                  </a:cubicBezTo>
                  <a:lnTo>
                    <a:pt x="607" y="465"/>
                  </a:lnTo>
                  <a:cubicBezTo>
                    <a:pt x="560" y="298"/>
                    <a:pt x="476" y="144"/>
                    <a:pt x="393" y="1"/>
                  </a:cubicBezTo>
                  <a:close/>
                </a:path>
              </a:pathLst>
            </a:custGeom>
            <a:solidFill>
              <a:srgbClr val="3E40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63"/>
            <p:cNvSpPr/>
            <p:nvPr/>
          </p:nvSpPr>
          <p:spPr>
            <a:xfrm>
              <a:off x="1528866" y="3157040"/>
              <a:ext cx="23620" cy="20878"/>
            </a:xfrm>
            <a:custGeom>
              <a:rect b="b" l="l" r="r" t="t"/>
              <a:pathLst>
                <a:path extrusionOk="0" h="632" w="715">
                  <a:moveTo>
                    <a:pt x="382" y="0"/>
                  </a:moveTo>
                  <a:lnTo>
                    <a:pt x="1" y="214"/>
                  </a:lnTo>
                  <a:cubicBezTo>
                    <a:pt x="120" y="333"/>
                    <a:pt x="227" y="476"/>
                    <a:pt x="322" y="631"/>
                  </a:cubicBezTo>
                  <a:lnTo>
                    <a:pt x="715" y="417"/>
                  </a:lnTo>
                  <a:cubicBezTo>
                    <a:pt x="608" y="262"/>
                    <a:pt x="501" y="119"/>
                    <a:pt x="382" y="0"/>
                  </a:cubicBezTo>
                  <a:close/>
                </a:path>
              </a:pathLst>
            </a:custGeom>
            <a:solidFill>
              <a:srgbClr val="3E40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63"/>
            <p:cNvSpPr/>
            <p:nvPr/>
          </p:nvSpPr>
          <p:spPr>
            <a:xfrm>
              <a:off x="1494641" y="3143660"/>
              <a:ext cx="46844" cy="20482"/>
            </a:xfrm>
            <a:custGeom>
              <a:rect b="b" l="l" r="r" t="t"/>
              <a:pathLst>
                <a:path extrusionOk="0" h="620" w="1418">
                  <a:moveTo>
                    <a:pt x="32" y="280"/>
                  </a:moveTo>
                  <a:cubicBezTo>
                    <a:pt x="21" y="285"/>
                    <a:pt x="11" y="291"/>
                    <a:pt x="1" y="298"/>
                  </a:cubicBezTo>
                  <a:lnTo>
                    <a:pt x="32" y="280"/>
                  </a:lnTo>
                  <a:close/>
                  <a:moveTo>
                    <a:pt x="656" y="0"/>
                  </a:moveTo>
                  <a:cubicBezTo>
                    <a:pt x="548" y="0"/>
                    <a:pt x="465" y="24"/>
                    <a:pt x="382" y="72"/>
                  </a:cubicBezTo>
                  <a:lnTo>
                    <a:pt x="32" y="280"/>
                  </a:lnTo>
                  <a:lnTo>
                    <a:pt x="32" y="280"/>
                  </a:lnTo>
                  <a:cubicBezTo>
                    <a:pt x="99" y="244"/>
                    <a:pt x="182" y="226"/>
                    <a:pt x="275" y="226"/>
                  </a:cubicBezTo>
                  <a:cubicBezTo>
                    <a:pt x="406" y="226"/>
                    <a:pt x="560" y="286"/>
                    <a:pt x="703" y="357"/>
                  </a:cubicBezTo>
                  <a:cubicBezTo>
                    <a:pt x="715" y="369"/>
                    <a:pt x="715" y="369"/>
                    <a:pt x="727" y="381"/>
                  </a:cubicBezTo>
                  <a:cubicBezTo>
                    <a:pt x="834" y="441"/>
                    <a:pt x="929" y="524"/>
                    <a:pt x="1037" y="619"/>
                  </a:cubicBezTo>
                  <a:lnTo>
                    <a:pt x="1418" y="393"/>
                  </a:lnTo>
                  <a:cubicBezTo>
                    <a:pt x="1322" y="298"/>
                    <a:pt x="1215" y="215"/>
                    <a:pt x="1108" y="155"/>
                  </a:cubicBezTo>
                  <a:cubicBezTo>
                    <a:pt x="1108" y="155"/>
                    <a:pt x="1096" y="143"/>
                    <a:pt x="1084" y="143"/>
                  </a:cubicBezTo>
                  <a:cubicBezTo>
                    <a:pt x="941" y="60"/>
                    <a:pt x="799" y="12"/>
                    <a:pt x="656" y="0"/>
                  </a:cubicBezTo>
                  <a:close/>
                </a:path>
              </a:pathLst>
            </a:custGeom>
            <a:solidFill>
              <a:srgbClr val="2D2E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63"/>
            <p:cNvSpPr/>
            <p:nvPr/>
          </p:nvSpPr>
          <p:spPr>
            <a:xfrm>
              <a:off x="1480501" y="3151126"/>
              <a:ext cx="200622" cy="457072"/>
            </a:xfrm>
            <a:custGeom>
              <a:rect b="b" l="l" r="r" t="t"/>
              <a:pathLst>
                <a:path extrusionOk="0" h="13836" w="6073">
                  <a:moveTo>
                    <a:pt x="691" y="0"/>
                  </a:moveTo>
                  <a:cubicBezTo>
                    <a:pt x="203" y="0"/>
                    <a:pt x="0" y="560"/>
                    <a:pt x="238" y="1251"/>
                  </a:cubicBezTo>
                  <a:lnTo>
                    <a:pt x="4060" y="12550"/>
                  </a:lnTo>
                  <a:cubicBezTo>
                    <a:pt x="4227" y="13050"/>
                    <a:pt x="4584" y="13490"/>
                    <a:pt x="4941" y="13705"/>
                  </a:cubicBezTo>
                  <a:cubicBezTo>
                    <a:pt x="5084" y="13788"/>
                    <a:pt x="5239" y="13836"/>
                    <a:pt x="5382" y="13836"/>
                  </a:cubicBezTo>
                  <a:cubicBezTo>
                    <a:pt x="5870" y="13836"/>
                    <a:pt x="6072" y="13276"/>
                    <a:pt x="5834" y="12585"/>
                  </a:cubicBezTo>
                  <a:lnTo>
                    <a:pt x="2012" y="1286"/>
                  </a:lnTo>
                  <a:cubicBezTo>
                    <a:pt x="1846" y="786"/>
                    <a:pt x="1488" y="346"/>
                    <a:pt x="1131" y="143"/>
                  </a:cubicBezTo>
                  <a:cubicBezTo>
                    <a:pt x="988" y="60"/>
                    <a:pt x="834" y="12"/>
                    <a:pt x="691" y="0"/>
                  </a:cubicBezTo>
                  <a:close/>
                </a:path>
              </a:pathLst>
            </a:custGeom>
            <a:solidFill>
              <a:srgbClr val="3436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63"/>
            <p:cNvSpPr/>
            <p:nvPr/>
          </p:nvSpPr>
          <p:spPr>
            <a:xfrm>
              <a:off x="1495830" y="3169296"/>
              <a:ext cx="44465" cy="57250"/>
            </a:xfrm>
            <a:custGeom>
              <a:rect b="b" l="l" r="r" t="t"/>
              <a:pathLst>
                <a:path extrusionOk="0" h="1733" w="1346">
                  <a:moveTo>
                    <a:pt x="369" y="0"/>
                  </a:moveTo>
                  <a:cubicBezTo>
                    <a:pt x="149" y="0"/>
                    <a:pt x="1" y="172"/>
                    <a:pt x="1" y="474"/>
                  </a:cubicBezTo>
                  <a:cubicBezTo>
                    <a:pt x="1" y="903"/>
                    <a:pt x="298" y="1427"/>
                    <a:pt x="667" y="1641"/>
                  </a:cubicBezTo>
                  <a:cubicBezTo>
                    <a:pt x="773" y="1703"/>
                    <a:pt x="875" y="1732"/>
                    <a:pt x="965" y="1732"/>
                  </a:cubicBezTo>
                  <a:cubicBezTo>
                    <a:pt x="1189" y="1732"/>
                    <a:pt x="1346" y="1554"/>
                    <a:pt x="1346" y="1248"/>
                  </a:cubicBezTo>
                  <a:cubicBezTo>
                    <a:pt x="1346" y="832"/>
                    <a:pt x="1048" y="308"/>
                    <a:pt x="679" y="93"/>
                  </a:cubicBezTo>
                  <a:cubicBezTo>
                    <a:pt x="567" y="30"/>
                    <a:pt x="462" y="0"/>
                    <a:pt x="369" y="0"/>
                  </a:cubicBezTo>
                  <a:close/>
                </a:path>
              </a:pathLst>
            </a:custGeom>
            <a:solidFill>
              <a:srgbClr val="2829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63"/>
            <p:cNvSpPr/>
            <p:nvPr/>
          </p:nvSpPr>
          <p:spPr>
            <a:xfrm>
              <a:off x="1619715" y="3535963"/>
              <a:ext cx="44498" cy="57250"/>
            </a:xfrm>
            <a:custGeom>
              <a:rect b="b" l="l" r="r" t="t"/>
              <a:pathLst>
                <a:path extrusionOk="0" h="1733" w="1347">
                  <a:moveTo>
                    <a:pt x="377" y="0"/>
                  </a:moveTo>
                  <a:cubicBezTo>
                    <a:pt x="152" y="0"/>
                    <a:pt x="1" y="179"/>
                    <a:pt x="1" y="484"/>
                  </a:cubicBezTo>
                  <a:cubicBezTo>
                    <a:pt x="1" y="901"/>
                    <a:pt x="299" y="1425"/>
                    <a:pt x="668" y="1639"/>
                  </a:cubicBezTo>
                  <a:cubicBezTo>
                    <a:pt x="777" y="1702"/>
                    <a:pt x="880" y="1732"/>
                    <a:pt x="972" y="1732"/>
                  </a:cubicBezTo>
                  <a:cubicBezTo>
                    <a:pt x="1192" y="1732"/>
                    <a:pt x="1346" y="1560"/>
                    <a:pt x="1346" y="1258"/>
                  </a:cubicBezTo>
                  <a:cubicBezTo>
                    <a:pt x="1346" y="829"/>
                    <a:pt x="1049" y="305"/>
                    <a:pt x="680" y="91"/>
                  </a:cubicBezTo>
                  <a:cubicBezTo>
                    <a:pt x="570" y="29"/>
                    <a:pt x="467" y="0"/>
                    <a:pt x="377" y="0"/>
                  </a:cubicBezTo>
                  <a:close/>
                </a:path>
              </a:pathLst>
            </a:custGeom>
            <a:solidFill>
              <a:srgbClr val="2829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63"/>
            <p:cNvSpPr/>
            <p:nvPr/>
          </p:nvSpPr>
          <p:spPr>
            <a:xfrm>
              <a:off x="1696198" y="4730645"/>
              <a:ext cx="473178" cy="325243"/>
            </a:xfrm>
            <a:custGeom>
              <a:rect b="b" l="l" r="r" t="t"/>
              <a:pathLst>
                <a:path extrusionOk="0" h="9812" w="14276">
                  <a:moveTo>
                    <a:pt x="14276" y="0"/>
                  </a:moveTo>
                  <a:lnTo>
                    <a:pt x="0" y="8299"/>
                  </a:lnTo>
                  <a:lnTo>
                    <a:pt x="0" y="9811"/>
                  </a:lnTo>
                  <a:lnTo>
                    <a:pt x="14276" y="1513"/>
                  </a:lnTo>
                  <a:lnTo>
                    <a:pt x="14276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63"/>
            <p:cNvSpPr/>
            <p:nvPr/>
          </p:nvSpPr>
          <p:spPr>
            <a:xfrm>
              <a:off x="2386983" y="4482169"/>
              <a:ext cx="429309" cy="300592"/>
            </a:xfrm>
            <a:custGeom>
              <a:rect b="b" l="l" r="r" t="t"/>
              <a:pathLst>
                <a:path extrusionOk="0" h="9573" w="13669">
                  <a:moveTo>
                    <a:pt x="13669" y="0"/>
                  </a:moveTo>
                  <a:lnTo>
                    <a:pt x="1" y="7942"/>
                  </a:lnTo>
                  <a:lnTo>
                    <a:pt x="1" y="9573"/>
                  </a:lnTo>
                  <a:lnTo>
                    <a:pt x="13669" y="1631"/>
                  </a:lnTo>
                  <a:lnTo>
                    <a:pt x="13669" y="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63"/>
            <p:cNvSpPr/>
            <p:nvPr/>
          </p:nvSpPr>
          <p:spPr>
            <a:xfrm>
              <a:off x="2327906" y="4731521"/>
              <a:ext cx="59109" cy="58247"/>
            </a:xfrm>
            <a:custGeom>
              <a:rect b="b" l="l" r="r" t="t"/>
              <a:pathLst>
                <a:path extrusionOk="0" h="1855" w="1882">
                  <a:moveTo>
                    <a:pt x="0" y="1"/>
                  </a:moveTo>
                  <a:lnTo>
                    <a:pt x="0" y="1632"/>
                  </a:lnTo>
                  <a:cubicBezTo>
                    <a:pt x="256" y="1781"/>
                    <a:pt x="599" y="1855"/>
                    <a:pt x="941" y="1855"/>
                  </a:cubicBezTo>
                  <a:cubicBezTo>
                    <a:pt x="1283" y="1855"/>
                    <a:pt x="1626" y="1781"/>
                    <a:pt x="1882" y="1632"/>
                  </a:cubicBezTo>
                  <a:lnTo>
                    <a:pt x="1882" y="1"/>
                  </a:lnTo>
                  <a:cubicBezTo>
                    <a:pt x="1626" y="155"/>
                    <a:pt x="1286" y="233"/>
                    <a:pt x="945" y="233"/>
                  </a:cubicBezTo>
                  <a:cubicBezTo>
                    <a:pt x="605" y="233"/>
                    <a:pt x="262" y="155"/>
                    <a:pt x="0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63"/>
            <p:cNvSpPr/>
            <p:nvPr/>
          </p:nvSpPr>
          <p:spPr>
            <a:xfrm>
              <a:off x="1502125" y="4893917"/>
              <a:ext cx="194502" cy="161860"/>
            </a:xfrm>
            <a:custGeom>
              <a:rect b="b" l="l" r="r" t="t"/>
              <a:pathLst>
                <a:path extrusionOk="0" h="4954" w="5954">
                  <a:moveTo>
                    <a:pt x="12" y="0"/>
                  </a:moveTo>
                  <a:lnTo>
                    <a:pt x="0" y="1512"/>
                  </a:lnTo>
                  <a:lnTo>
                    <a:pt x="5953" y="4953"/>
                  </a:lnTo>
                  <a:lnTo>
                    <a:pt x="5953" y="344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63"/>
            <p:cNvSpPr/>
            <p:nvPr/>
          </p:nvSpPr>
          <p:spPr>
            <a:xfrm>
              <a:off x="2094086" y="4522777"/>
              <a:ext cx="232500" cy="187672"/>
            </a:xfrm>
            <a:custGeom>
              <a:rect b="b" l="l" r="r" t="t"/>
              <a:pathLst>
                <a:path extrusionOk="0" h="5681" w="7038">
                  <a:moveTo>
                    <a:pt x="1" y="1"/>
                  </a:moveTo>
                  <a:lnTo>
                    <a:pt x="1" y="1608"/>
                  </a:lnTo>
                  <a:lnTo>
                    <a:pt x="7037" y="5680"/>
                  </a:lnTo>
                  <a:lnTo>
                    <a:pt x="7037" y="40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63"/>
            <p:cNvSpPr/>
            <p:nvPr/>
          </p:nvSpPr>
          <p:spPr>
            <a:xfrm>
              <a:off x="2090146" y="4520302"/>
              <a:ext cx="232500" cy="187672"/>
            </a:xfrm>
            <a:custGeom>
              <a:rect b="b" l="l" r="r" t="t"/>
              <a:pathLst>
                <a:path extrusionOk="0" h="5681" w="7038">
                  <a:moveTo>
                    <a:pt x="1" y="1"/>
                  </a:moveTo>
                  <a:lnTo>
                    <a:pt x="1" y="1608"/>
                  </a:lnTo>
                  <a:lnTo>
                    <a:pt x="7037" y="5680"/>
                  </a:lnTo>
                  <a:lnTo>
                    <a:pt x="7037" y="40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63"/>
            <p:cNvSpPr/>
            <p:nvPr/>
          </p:nvSpPr>
          <p:spPr>
            <a:xfrm>
              <a:off x="1936545" y="4432231"/>
              <a:ext cx="77137" cy="97949"/>
            </a:xfrm>
            <a:custGeom>
              <a:rect b="b" l="l" r="r" t="t"/>
              <a:pathLst>
                <a:path extrusionOk="0" h="2965" w="2335">
                  <a:moveTo>
                    <a:pt x="1" y="0"/>
                  </a:moveTo>
                  <a:lnTo>
                    <a:pt x="1" y="1608"/>
                  </a:lnTo>
                  <a:lnTo>
                    <a:pt x="2335" y="2965"/>
                  </a:lnTo>
                  <a:lnTo>
                    <a:pt x="2335" y="13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63"/>
            <p:cNvSpPr/>
            <p:nvPr/>
          </p:nvSpPr>
          <p:spPr>
            <a:xfrm>
              <a:off x="1933576" y="4431040"/>
              <a:ext cx="77137" cy="97949"/>
            </a:xfrm>
            <a:custGeom>
              <a:rect b="b" l="l" r="r" t="t"/>
              <a:pathLst>
                <a:path extrusionOk="0" h="2965" w="2335">
                  <a:moveTo>
                    <a:pt x="1" y="0"/>
                  </a:moveTo>
                  <a:lnTo>
                    <a:pt x="1" y="1608"/>
                  </a:lnTo>
                  <a:lnTo>
                    <a:pt x="2335" y="2965"/>
                  </a:lnTo>
                  <a:lnTo>
                    <a:pt x="2335" y="13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63"/>
            <p:cNvSpPr/>
            <p:nvPr/>
          </p:nvSpPr>
          <p:spPr>
            <a:xfrm>
              <a:off x="1357303" y="4097287"/>
              <a:ext cx="500745" cy="342243"/>
            </a:xfrm>
            <a:custGeom>
              <a:rect b="b" l="l" r="r" t="t"/>
              <a:pathLst>
                <a:path extrusionOk="0" h="10360" w="15158">
                  <a:moveTo>
                    <a:pt x="13" y="1"/>
                  </a:moveTo>
                  <a:lnTo>
                    <a:pt x="1" y="1608"/>
                  </a:lnTo>
                  <a:lnTo>
                    <a:pt x="15146" y="10359"/>
                  </a:lnTo>
                  <a:lnTo>
                    <a:pt x="15158" y="8740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4890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3"/>
          <p:cNvSpPr txBox="1"/>
          <p:nvPr>
            <p:ph type="title"/>
          </p:nvPr>
        </p:nvSpPr>
        <p:spPr>
          <a:xfrm>
            <a:off x="272125" y="597425"/>
            <a:ext cx="859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Clasificaciones de intervenciones quirúrgicas</a:t>
            </a:r>
            <a:endParaRPr sz="3100"/>
          </a:p>
        </p:txBody>
      </p:sp>
      <p:graphicFrame>
        <p:nvGraphicFramePr>
          <p:cNvPr id="680" name="Google Shape;680;p43"/>
          <p:cNvGraphicFramePr/>
          <p:nvPr/>
        </p:nvGraphicFramePr>
        <p:xfrm>
          <a:off x="1362975" y="1363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{DDF67CFA-2D54-4803-8AF4-1A0D7B8E0FFA}</a:tableStyleId>
              </a:tblPr>
              <a:tblGrid>
                <a:gridCol w="2168675"/>
                <a:gridCol w="2168675"/>
                <a:gridCol w="2168675"/>
              </a:tblGrid>
              <a:tr h="1086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lt2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El código </a:t>
                      </a:r>
                      <a:endParaRPr sz="2000">
                        <a:solidFill>
                          <a:schemeClr val="lt2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lt2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La categoría</a:t>
                      </a:r>
                      <a:endParaRPr sz="2000">
                        <a:solidFill>
                          <a:schemeClr val="lt2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lt2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Tiempo hasta la cirugía</a:t>
                      </a:r>
                      <a:endParaRPr sz="2000">
                        <a:solidFill>
                          <a:schemeClr val="lt2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</a:tr>
              <a:tr h="804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1</a:t>
                      </a:r>
                      <a:endParaRPr sz="1500">
                        <a:solidFill>
                          <a:schemeClr val="lt1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Inmediata</a:t>
                      </a:r>
                      <a:endParaRPr sz="1500">
                        <a:solidFill>
                          <a:schemeClr val="lt1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50">
                          <a:solidFill>
                            <a:schemeClr val="lt1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La cirugía es necesaria en minutos</a:t>
                      </a:r>
                      <a:endParaRPr sz="1500">
                        <a:solidFill>
                          <a:schemeClr val="lt1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</a:tr>
              <a:tr h="318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2</a:t>
                      </a:r>
                      <a:endParaRPr sz="1500">
                        <a:solidFill>
                          <a:schemeClr val="lt1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Urgente</a:t>
                      </a:r>
                      <a:endParaRPr sz="1500">
                        <a:solidFill>
                          <a:schemeClr val="lt1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En horas</a:t>
                      </a:r>
                      <a:endParaRPr sz="1500">
                        <a:solidFill>
                          <a:schemeClr val="lt1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</a:tr>
              <a:tr h="318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3</a:t>
                      </a:r>
                      <a:endParaRPr sz="1500">
                        <a:solidFill>
                          <a:schemeClr val="lt1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Acelerar</a:t>
                      </a:r>
                      <a:endParaRPr sz="1500">
                        <a:solidFill>
                          <a:schemeClr val="lt1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En días</a:t>
                      </a:r>
                      <a:endParaRPr sz="1500">
                        <a:solidFill>
                          <a:schemeClr val="lt1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</a:tr>
              <a:tr h="318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4</a:t>
                      </a:r>
                      <a:endParaRPr sz="1500">
                        <a:solidFill>
                          <a:schemeClr val="lt1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Electiva</a:t>
                      </a:r>
                      <a:endParaRPr sz="1500">
                        <a:solidFill>
                          <a:schemeClr val="lt1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Kanit"/>
                          <a:ea typeface="Kanit"/>
                          <a:cs typeface="Kanit"/>
                          <a:sym typeface="Kanit"/>
                        </a:rPr>
                        <a:t>Planeado</a:t>
                      </a:r>
                      <a:endParaRPr sz="1500">
                        <a:solidFill>
                          <a:schemeClr val="lt1"/>
                        </a:solidFill>
                        <a:latin typeface="Kanit"/>
                        <a:ea typeface="Kanit"/>
                        <a:cs typeface="Kanit"/>
                        <a:sym typeface="Kanit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681" name="Google Shape;68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8425" y="1402725"/>
            <a:ext cx="996724" cy="99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3"/>
          <p:cNvPicPr preferRelativeResize="0"/>
          <p:nvPr/>
        </p:nvPicPr>
        <p:blipFill rotWithShape="1">
          <a:blip r:embed="rId4">
            <a:alphaModFix/>
          </a:blip>
          <a:srcRect b="0" l="11375" r="12177" t="0"/>
          <a:stretch/>
        </p:blipFill>
        <p:spPr>
          <a:xfrm>
            <a:off x="36649" y="1352213"/>
            <a:ext cx="1284450" cy="109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4"/>
          <p:cNvSpPr txBox="1"/>
          <p:nvPr>
            <p:ph idx="13" type="subTitle"/>
          </p:nvPr>
        </p:nvSpPr>
        <p:spPr>
          <a:xfrm>
            <a:off x="829638" y="3884247"/>
            <a:ext cx="21120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Incisión</a:t>
            </a:r>
            <a:endParaRPr/>
          </a:p>
        </p:txBody>
      </p:sp>
      <p:sp>
        <p:nvSpPr>
          <p:cNvPr id="688" name="Google Shape;688;p44"/>
          <p:cNvSpPr txBox="1"/>
          <p:nvPr>
            <p:ph idx="15" type="subTitle"/>
          </p:nvPr>
        </p:nvSpPr>
        <p:spPr>
          <a:xfrm>
            <a:off x="5908275" y="3655650"/>
            <a:ext cx="29766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Placa quirúrgica </a:t>
            </a:r>
            <a:endParaRPr/>
          </a:p>
        </p:txBody>
      </p:sp>
      <p:sp>
        <p:nvSpPr>
          <p:cNvPr id="689" name="Google Shape;689;p44"/>
          <p:cNvSpPr txBox="1"/>
          <p:nvPr>
            <p:ph idx="7" type="subTitle"/>
          </p:nvPr>
        </p:nvSpPr>
        <p:spPr>
          <a:xfrm>
            <a:off x="829638" y="1972700"/>
            <a:ext cx="21120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Lesión de </a:t>
            </a:r>
            <a:r>
              <a:rPr lang="en"/>
              <a:t>Piel</a:t>
            </a:r>
            <a:endParaRPr/>
          </a:p>
        </p:txBody>
      </p:sp>
      <p:sp>
        <p:nvSpPr>
          <p:cNvPr id="690" name="Google Shape;690;p44"/>
          <p:cNvSpPr txBox="1"/>
          <p:nvPr>
            <p:ph idx="8" type="subTitle"/>
          </p:nvPr>
        </p:nvSpPr>
        <p:spPr>
          <a:xfrm>
            <a:off x="3518250" y="1972700"/>
            <a:ext cx="2107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 bisturí</a:t>
            </a:r>
            <a:endParaRPr/>
          </a:p>
        </p:txBody>
      </p:sp>
      <p:sp>
        <p:nvSpPr>
          <p:cNvPr id="691" name="Google Shape;691;p44"/>
          <p:cNvSpPr txBox="1"/>
          <p:nvPr>
            <p:ph idx="9" type="subTitle"/>
          </p:nvPr>
        </p:nvSpPr>
        <p:spPr>
          <a:xfrm>
            <a:off x="6206863" y="1972700"/>
            <a:ext cx="2107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sutura</a:t>
            </a:r>
            <a:endParaRPr/>
          </a:p>
        </p:txBody>
      </p:sp>
      <p:sp>
        <p:nvSpPr>
          <p:cNvPr id="692" name="Google Shape;692;p44"/>
          <p:cNvSpPr txBox="1"/>
          <p:nvPr>
            <p:ph idx="14" type="subTitle"/>
          </p:nvPr>
        </p:nvSpPr>
        <p:spPr>
          <a:xfrm>
            <a:off x="3518250" y="3884247"/>
            <a:ext cx="2107500" cy="4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Estéril</a:t>
            </a:r>
            <a:endParaRPr/>
          </a:p>
        </p:txBody>
      </p:sp>
      <p:sp>
        <p:nvSpPr>
          <p:cNvPr id="693" name="Google Shape;693;p44"/>
          <p:cNvSpPr txBox="1"/>
          <p:nvPr>
            <p:ph type="title"/>
          </p:nvPr>
        </p:nvSpPr>
        <p:spPr>
          <a:xfrm>
            <a:off x="-50" y="2164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Palabras Importantes del vocabulario para la cirugía</a:t>
            </a:r>
            <a:endParaRPr sz="3200"/>
          </a:p>
        </p:txBody>
      </p:sp>
      <p:sp>
        <p:nvSpPr>
          <p:cNvPr id="694" name="Google Shape;694;p44"/>
          <p:cNvSpPr txBox="1"/>
          <p:nvPr>
            <p:ph idx="4" type="subTitle"/>
          </p:nvPr>
        </p:nvSpPr>
        <p:spPr>
          <a:xfrm>
            <a:off x="592325" y="4195475"/>
            <a:ext cx="25566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 lugar donde se realiza el corte, es</a:t>
            </a:r>
            <a:r>
              <a:rPr lang="en">
                <a:highlight>
                  <a:srgbClr val="FFFFFF"/>
                </a:highlight>
              </a:rPr>
              <a:t> común que sean necesarias incisiones múltiples.</a:t>
            </a:r>
            <a:endParaRPr/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44"/>
          <p:cNvSpPr txBox="1"/>
          <p:nvPr>
            <p:ph idx="5" type="subTitle"/>
          </p:nvPr>
        </p:nvSpPr>
        <p:spPr>
          <a:xfrm>
            <a:off x="3306525" y="4195475"/>
            <a:ext cx="2481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 libre de gérmenes; los personas y los instrumentos necesitan estar limpios </a:t>
            </a:r>
            <a:endParaRPr/>
          </a:p>
        </p:txBody>
      </p:sp>
      <p:sp>
        <p:nvSpPr>
          <p:cNvPr id="696" name="Google Shape;696;p44"/>
          <p:cNvSpPr txBox="1"/>
          <p:nvPr>
            <p:ph idx="1" type="subTitle"/>
          </p:nvPr>
        </p:nvSpPr>
        <p:spPr>
          <a:xfrm>
            <a:off x="442375" y="2288000"/>
            <a:ext cx="27591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Un área de la piel con un bulto, llaga o anormalidad, que se extirpa en cirugía</a:t>
            </a:r>
            <a:endParaRPr/>
          </a:p>
        </p:txBody>
      </p:sp>
      <p:sp>
        <p:nvSpPr>
          <p:cNvPr id="697" name="Google Shape;697;p44"/>
          <p:cNvSpPr txBox="1"/>
          <p:nvPr>
            <p:ph idx="2" type="subTitle"/>
          </p:nvPr>
        </p:nvSpPr>
        <p:spPr>
          <a:xfrm>
            <a:off x="3337175" y="2288000"/>
            <a:ext cx="24810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</a:rPr>
              <a:t>Es un instrumento con una hoja afilada, que se utiliza para hacer el corte</a:t>
            </a:r>
            <a:endParaRPr/>
          </a:p>
        </p:txBody>
      </p:sp>
      <p:sp>
        <p:nvSpPr>
          <p:cNvPr id="698" name="Google Shape;698;p44"/>
          <p:cNvSpPr txBox="1"/>
          <p:nvPr>
            <p:ph idx="3" type="subTitle"/>
          </p:nvPr>
        </p:nvSpPr>
        <p:spPr>
          <a:xfrm>
            <a:off x="6249788" y="2288000"/>
            <a:ext cx="21075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</a:t>
            </a:r>
            <a:r>
              <a:rPr lang="en"/>
              <a:t>na puntada utilizada para cerrar el corte</a:t>
            </a:r>
            <a:endParaRPr/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699" name="Google Shape;699;p44"/>
          <p:cNvSpPr txBox="1"/>
          <p:nvPr>
            <p:ph idx="6" type="subTitle"/>
          </p:nvPr>
        </p:nvSpPr>
        <p:spPr>
          <a:xfrm>
            <a:off x="5995075" y="4043075"/>
            <a:ext cx="26928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Normalmente están hechos de titanio, soportan huesos y se utilizan para reemplazar piezas de huesos faltantes </a:t>
            </a:r>
            <a:endParaRPr/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0" name="Google Shape;70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738" y="1167901"/>
            <a:ext cx="1206375" cy="83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205376" y="976388"/>
            <a:ext cx="737774" cy="14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1088" y="1167888"/>
            <a:ext cx="1259131" cy="83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44"/>
          <p:cNvPicPr preferRelativeResize="0"/>
          <p:nvPr/>
        </p:nvPicPr>
        <p:blipFill rotWithShape="1">
          <a:blip r:embed="rId6">
            <a:alphaModFix/>
          </a:blip>
          <a:srcRect b="24777" l="17831" r="65491" t="41520"/>
          <a:stretch/>
        </p:blipFill>
        <p:spPr>
          <a:xfrm>
            <a:off x="1580775" y="3111875"/>
            <a:ext cx="609739" cy="83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10899" y="3106974"/>
            <a:ext cx="1272262" cy="8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5475" y="3016095"/>
            <a:ext cx="2112000" cy="639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5"/>
          <p:cNvSpPr txBox="1"/>
          <p:nvPr>
            <p:ph idx="9" type="subTitle"/>
          </p:nvPr>
        </p:nvSpPr>
        <p:spPr>
          <a:xfrm>
            <a:off x="110825" y="2132500"/>
            <a:ext cx="2916000" cy="35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Cirugía </a:t>
            </a:r>
            <a:r>
              <a:rPr lang="en"/>
              <a:t>Bariátrica</a:t>
            </a:r>
            <a:endParaRPr/>
          </a:p>
        </p:txBody>
      </p:sp>
      <p:sp>
        <p:nvSpPr>
          <p:cNvPr id="711" name="Google Shape;711;p45"/>
          <p:cNvSpPr txBox="1"/>
          <p:nvPr>
            <p:ph idx="13" type="subTitle"/>
          </p:nvPr>
        </p:nvSpPr>
        <p:spPr>
          <a:xfrm>
            <a:off x="3025050" y="2132500"/>
            <a:ext cx="2613900" cy="35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Cirugía Torácica</a:t>
            </a:r>
            <a:endParaRPr/>
          </a:p>
        </p:txBody>
      </p:sp>
      <p:sp>
        <p:nvSpPr>
          <p:cNvPr id="712" name="Google Shape;712;p45"/>
          <p:cNvSpPr txBox="1"/>
          <p:nvPr>
            <p:ph idx="14" type="subTitle"/>
          </p:nvPr>
        </p:nvSpPr>
        <p:spPr>
          <a:xfrm>
            <a:off x="715150" y="4091075"/>
            <a:ext cx="2862900" cy="35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Cirugía Digestiva</a:t>
            </a:r>
            <a:endParaRPr/>
          </a:p>
        </p:txBody>
      </p:sp>
      <p:sp>
        <p:nvSpPr>
          <p:cNvPr id="713" name="Google Shape;713;p45"/>
          <p:cNvSpPr txBox="1"/>
          <p:nvPr>
            <p:ph idx="15" type="subTitle"/>
          </p:nvPr>
        </p:nvSpPr>
        <p:spPr>
          <a:xfrm>
            <a:off x="3833800" y="4167200"/>
            <a:ext cx="2336400" cy="35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Cirugía Plástica</a:t>
            </a:r>
            <a:endParaRPr/>
          </a:p>
        </p:txBody>
      </p:sp>
      <p:sp>
        <p:nvSpPr>
          <p:cNvPr id="714" name="Google Shape;714;p45"/>
          <p:cNvSpPr txBox="1"/>
          <p:nvPr>
            <p:ph idx="4" type="subTitle"/>
          </p:nvPr>
        </p:nvSpPr>
        <p:spPr>
          <a:xfrm>
            <a:off x="3101250" y="2263400"/>
            <a:ext cx="25113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Un cirujano que se especializa en operar órganos dentro del tórax</a:t>
            </a:r>
            <a:endParaRPr sz="1300"/>
          </a:p>
        </p:txBody>
      </p:sp>
      <p:sp>
        <p:nvSpPr>
          <p:cNvPr id="715" name="Google Shape;715;p45"/>
          <p:cNvSpPr txBox="1"/>
          <p:nvPr>
            <p:ph idx="6" type="subTitle"/>
          </p:nvPr>
        </p:nvSpPr>
        <p:spPr>
          <a:xfrm>
            <a:off x="491325" y="4218150"/>
            <a:ext cx="32787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Este cirujano se centra en el sistema digestivo, las cirugías comunes son la hernia y la cirugía de vesícula biliar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45"/>
          <p:cNvSpPr txBox="1"/>
          <p:nvPr>
            <p:ph idx="8" type="subTitle"/>
          </p:nvPr>
        </p:nvSpPr>
        <p:spPr>
          <a:xfrm>
            <a:off x="3833763" y="4370550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Un cirujano que repara defectos congénitos</a:t>
            </a:r>
            <a:endParaRPr sz="1300"/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45"/>
          <p:cNvSpPr txBox="1"/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Cirujanos Especialistas  </a:t>
            </a:r>
            <a:endParaRPr/>
          </a:p>
        </p:txBody>
      </p:sp>
      <p:sp>
        <p:nvSpPr>
          <p:cNvPr id="718" name="Google Shape;718;p45"/>
          <p:cNvSpPr txBox="1"/>
          <p:nvPr>
            <p:ph idx="1" type="subTitle"/>
          </p:nvPr>
        </p:nvSpPr>
        <p:spPr>
          <a:xfrm>
            <a:off x="491325" y="2339600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Es un cirujano que trata a pacientes con obesidad</a:t>
            </a:r>
            <a:endParaRPr sz="1300"/>
          </a:p>
        </p:txBody>
      </p:sp>
      <p:sp>
        <p:nvSpPr>
          <p:cNvPr id="719" name="Google Shape;719;p45"/>
          <p:cNvSpPr txBox="1"/>
          <p:nvPr>
            <p:ph idx="17" type="subTitle"/>
          </p:nvPr>
        </p:nvSpPr>
        <p:spPr>
          <a:xfrm>
            <a:off x="5474450" y="2187200"/>
            <a:ext cx="3777900" cy="8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U</a:t>
            </a:r>
            <a:r>
              <a:rPr lang="en" sz="1300"/>
              <a:t>n cirujano que se especializa en problemas con el sistema urinario y el sistema reproductor masculino/femenino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45"/>
          <p:cNvSpPr txBox="1"/>
          <p:nvPr>
            <p:ph idx="18" type="subTitle"/>
          </p:nvPr>
        </p:nvSpPr>
        <p:spPr>
          <a:xfrm>
            <a:off x="5867550" y="1980100"/>
            <a:ext cx="2804700" cy="35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Cirugía urológica</a:t>
            </a:r>
            <a:endParaRPr/>
          </a:p>
        </p:txBody>
      </p:sp>
      <p:sp>
        <p:nvSpPr>
          <p:cNvPr id="721" name="Google Shape;721;p45"/>
          <p:cNvSpPr txBox="1"/>
          <p:nvPr>
            <p:ph idx="15" type="subTitle"/>
          </p:nvPr>
        </p:nvSpPr>
        <p:spPr>
          <a:xfrm>
            <a:off x="6293925" y="4352350"/>
            <a:ext cx="2564100" cy="35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Cirugía Cardiaca</a:t>
            </a:r>
            <a:endParaRPr/>
          </a:p>
        </p:txBody>
      </p:sp>
      <p:sp>
        <p:nvSpPr>
          <p:cNvPr id="722" name="Google Shape;722;p45"/>
          <p:cNvSpPr txBox="1"/>
          <p:nvPr>
            <p:ph idx="8" type="subTitle"/>
          </p:nvPr>
        </p:nvSpPr>
        <p:spPr>
          <a:xfrm>
            <a:off x="6488213" y="4479500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Este cirujano opera el corazón</a:t>
            </a:r>
            <a:endParaRPr sz="1300"/>
          </a:p>
          <a:p>
            <a:pPr indent="0" lvl="0" marL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3" name="Google Shape;72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8899" y="1161074"/>
            <a:ext cx="1326563" cy="88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200" y="1160266"/>
            <a:ext cx="1326551" cy="88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5"/>
          <p:cNvPicPr preferRelativeResize="0"/>
          <p:nvPr/>
        </p:nvPicPr>
        <p:blipFill rotWithShape="1">
          <a:blip r:embed="rId5">
            <a:alphaModFix/>
          </a:blip>
          <a:srcRect b="0" l="26895" r="29041" t="0"/>
          <a:stretch/>
        </p:blipFill>
        <p:spPr>
          <a:xfrm>
            <a:off x="6778400" y="789125"/>
            <a:ext cx="928092" cy="110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45"/>
          <p:cNvPicPr preferRelativeResize="0"/>
          <p:nvPr/>
        </p:nvPicPr>
        <p:blipFill rotWithShape="1">
          <a:blip r:embed="rId6">
            <a:alphaModFix/>
          </a:blip>
          <a:srcRect b="6521" l="9365" r="12850" t="7671"/>
          <a:stretch/>
        </p:blipFill>
        <p:spPr>
          <a:xfrm>
            <a:off x="1577175" y="3070100"/>
            <a:ext cx="1038616" cy="96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1347" y="3070100"/>
            <a:ext cx="1650160" cy="110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8425" y="2988750"/>
            <a:ext cx="1106992" cy="110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6"/>
          <p:cNvSpPr txBox="1"/>
          <p:nvPr>
            <p:ph idx="1" type="subTitle"/>
          </p:nvPr>
        </p:nvSpPr>
        <p:spPr>
          <a:xfrm>
            <a:off x="46200" y="891800"/>
            <a:ext cx="2919300" cy="114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" sz="1600">
                <a:solidFill>
                  <a:schemeClr val="lt2"/>
                </a:solidFill>
              </a:rPr>
              <a:t>Para eliminar un tumor/biopsia de un bulto</a:t>
            </a:r>
            <a:endParaRPr sz="1600">
              <a:solidFill>
                <a:schemeClr val="lt2"/>
              </a:solidFill>
            </a:endParaRPr>
          </a:p>
        </p:txBody>
      </p:sp>
      <p:sp>
        <p:nvSpPr>
          <p:cNvPr id="734" name="Google Shape;734;p46"/>
          <p:cNvSpPr txBox="1"/>
          <p:nvPr>
            <p:ph idx="6" type="subTitle"/>
          </p:nvPr>
        </p:nvSpPr>
        <p:spPr>
          <a:xfrm>
            <a:off x="171975" y="2759225"/>
            <a:ext cx="3880800" cy="35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" sz="1600">
                <a:solidFill>
                  <a:schemeClr val="lt2"/>
                </a:solidFill>
              </a:rPr>
              <a:t>Para t</a:t>
            </a:r>
            <a:r>
              <a:rPr lang="en" sz="1600">
                <a:solidFill>
                  <a:schemeClr val="lt2"/>
                </a:solidFill>
              </a:rPr>
              <a:t>rasplante</a:t>
            </a:r>
            <a:r>
              <a:rPr lang="en" sz="1600">
                <a:solidFill>
                  <a:schemeClr val="lt2"/>
                </a:solidFill>
              </a:rPr>
              <a:t> de órganos</a:t>
            </a:r>
            <a:endParaRPr sz="1600">
              <a:solidFill>
                <a:schemeClr val="lt2"/>
              </a:solidFill>
            </a:endParaRPr>
          </a:p>
        </p:txBody>
      </p:sp>
      <p:sp>
        <p:nvSpPr>
          <p:cNvPr id="735" name="Google Shape;735;p46"/>
          <p:cNvSpPr txBox="1"/>
          <p:nvPr>
            <p:ph idx="7" type="subTitle"/>
          </p:nvPr>
        </p:nvSpPr>
        <p:spPr>
          <a:xfrm>
            <a:off x="4376550" y="1831550"/>
            <a:ext cx="4843500" cy="52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" sz="1600">
                <a:solidFill>
                  <a:schemeClr val="lt2"/>
                </a:solidFill>
              </a:rPr>
              <a:t>Para eliminar una obstrucción</a:t>
            </a:r>
            <a:endParaRPr sz="1600">
              <a:solidFill>
                <a:schemeClr val="lt2"/>
              </a:solidFill>
            </a:endParaRPr>
          </a:p>
        </p:txBody>
      </p:sp>
      <p:sp>
        <p:nvSpPr>
          <p:cNvPr id="736" name="Google Shape;736;p46"/>
          <p:cNvSpPr txBox="1"/>
          <p:nvPr>
            <p:ph idx="8" type="subTitle"/>
          </p:nvPr>
        </p:nvSpPr>
        <p:spPr>
          <a:xfrm>
            <a:off x="4439875" y="3003450"/>
            <a:ext cx="3645000" cy="4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30200" lvl="0" marL="45720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" sz="1600">
                <a:solidFill>
                  <a:schemeClr val="lt2"/>
                </a:solidFill>
              </a:rPr>
              <a:t>Para reparar un hueso roto</a:t>
            </a:r>
            <a:endParaRPr sz="1600">
              <a:solidFill>
                <a:schemeClr val="lt2"/>
              </a:solidFill>
            </a:endParaRPr>
          </a:p>
        </p:txBody>
      </p:sp>
      <p:sp>
        <p:nvSpPr>
          <p:cNvPr id="737" name="Google Shape;737;p46"/>
          <p:cNvSpPr txBox="1"/>
          <p:nvPr>
            <p:ph idx="3" type="subTitle"/>
          </p:nvPr>
        </p:nvSpPr>
        <p:spPr>
          <a:xfrm>
            <a:off x="5095225" y="2242425"/>
            <a:ext cx="40956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Un </a:t>
            </a:r>
            <a:r>
              <a:rPr lang="en"/>
              <a:t>ejemplo</a:t>
            </a:r>
            <a:r>
              <a:rPr lang="en"/>
              <a:t> es en esta imagen, hay una obstrucción intestinal</a:t>
            </a:r>
            <a:endParaRPr/>
          </a:p>
        </p:txBody>
      </p:sp>
      <p:sp>
        <p:nvSpPr>
          <p:cNvPr id="738" name="Google Shape;738;p46"/>
          <p:cNvSpPr txBox="1"/>
          <p:nvPr>
            <p:ph type="title"/>
          </p:nvPr>
        </p:nvSpPr>
        <p:spPr>
          <a:xfrm>
            <a:off x="339000" y="64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Algunas razones para la cirugía </a:t>
            </a:r>
            <a:endParaRPr/>
          </a:p>
        </p:txBody>
      </p:sp>
      <p:pic>
        <p:nvPicPr>
          <p:cNvPr id="739" name="Google Shape;7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3700" y="1077375"/>
            <a:ext cx="2144250" cy="14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 rotWithShape="1">
          <a:blip r:embed="rId4">
            <a:alphaModFix/>
          </a:blip>
          <a:srcRect b="23908" l="0" r="0" t="0"/>
          <a:stretch/>
        </p:blipFill>
        <p:spPr>
          <a:xfrm>
            <a:off x="5590757" y="749450"/>
            <a:ext cx="2737143" cy="12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1600" y="3155850"/>
            <a:ext cx="2383575" cy="178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8400" y="3542944"/>
            <a:ext cx="3101700" cy="13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7"/>
          <p:cNvSpPr txBox="1"/>
          <p:nvPr>
            <p:ph type="title"/>
          </p:nvPr>
        </p:nvSpPr>
        <p:spPr>
          <a:xfrm>
            <a:off x="643800" y="368825"/>
            <a:ext cx="67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Imagenes de cirugía</a:t>
            </a:r>
            <a:endParaRPr/>
          </a:p>
        </p:txBody>
      </p:sp>
      <p:pic>
        <p:nvPicPr>
          <p:cNvPr id="748" name="Google Shape;7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026" y="3054950"/>
            <a:ext cx="3093149" cy="173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47"/>
          <p:cNvPicPr preferRelativeResize="0"/>
          <p:nvPr/>
        </p:nvPicPr>
        <p:blipFill rotWithShape="1">
          <a:blip r:embed="rId4">
            <a:alphaModFix/>
          </a:blip>
          <a:srcRect b="0" l="0" r="0" t="16978"/>
          <a:stretch/>
        </p:blipFill>
        <p:spPr>
          <a:xfrm>
            <a:off x="1240250" y="1239750"/>
            <a:ext cx="3093151" cy="17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47"/>
          <p:cNvPicPr preferRelativeResize="0"/>
          <p:nvPr/>
        </p:nvPicPr>
        <p:blipFill rotWithShape="1">
          <a:blip r:embed="rId5">
            <a:alphaModFix/>
          </a:blip>
          <a:srcRect b="8542" l="0" r="0" t="0"/>
          <a:stretch/>
        </p:blipFill>
        <p:spPr>
          <a:xfrm>
            <a:off x="4430175" y="1110105"/>
            <a:ext cx="2767776" cy="189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4550" y="3099825"/>
            <a:ext cx="2767776" cy="18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 Ejemplo de Una Cirugía</a:t>
            </a:r>
            <a:endParaRPr/>
          </a:p>
        </p:txBody>
      </p:sp>
      <p:sp>
        <p:nvSpPr>
          <p:cNvPr id="757" name="Google Shape;757;p48"/>
          <p:cNvSpPr txBox="1"/>
          <p:nvPr>
            <p:ph idx="1" type="subTitle"/>
          </p:nvPr>
        </p:nvSpPr>
        <p:spPr>
          <a:xfrm>
            <a:off x="720000" y="1309650"/>
            <a:ext cx="3788700" cy="25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Hernia</a:t>
            </a:r>
            <a:endParaRPr b="1"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Una hernia ocurre cuando una parte interna del </a:t>
            </a:r>
            <a:r>
              <a:rPr lang="en"/>
              <a:t>cuerpo se empuja</a:t>
            </a:r>
            <a:r>
              <a:rPr lang="en"/>
              <a:t> a través de un músculo débil o pared de tejido.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Durante la cirugía de reparación de hernia, un </a:t>
            </a:r>
            <a:r>
              <a:rPr b="1" lang="en"/>
              <a:t>cirujano general</a:t>
            </a:r>
            <a:r>
              <a:rPr lang="en"/>
              <a:t> empuja el tejido abultado de nuevo en su lugar. 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Luego</a:t>
            </a:r>
            <a:r>
              <a:rPr lang="en"/>
              <a:t>, repara el tejido conectivo debilitado y el músculo, </a:t>
            </a:r>
            <a:r>
              <a:rPr lang="en"/>
              <a:t>típicamente</a:t>
            </a:r>
            <a:r>
              <a:rPr lang="en"/>
              <a:t> usando una </a:t>
            </a:r>
            <a:r>
              <a:rPr b="1" lang="en"/>
              <a:t>laparoscopia</a:t>
            </a:r>
            <a:r>
              <a:rPr lang="en"/>
              <a:t>.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"/>
              <a:t>A menudo se usa una malla de apoyo para ayudar a que el tejido permanezca en su lugar.</a:t>
            </a:r>
            <a:endParaRPr/>
          </a:p>
        </p:txBody>
      </p:sp>
      <p:pic>
        <p:nvPicPr>
          <p:cNvPr id="758" name="Google Shape;75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000" y="1309650"/>
            <a:ext cx="3589101" cy="19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3950" y="3461525"/>
            <a:ext cx="2599200" cy="14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49"/>
          <p:cNvSpPr txBox="1"/>
          <p:nvPr>
            <p:ph type="title"/>
          </p:nvPr>
        </p:nvSpPr>
        <p:spPr>
          <a:xfrm>
            <a:off x="513300" y="445025"/>
            <a:ext cx="811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Equipo de Protección Individual (EPI)</a:t>
            </a:r>
            <a:endParaRPr/>
          </a:p>
        </p:txBody>
      </p:sp>
      <p:sp>
        <p:nvSpPr>
          <p:cNvPr id="765" name="Google Shape;765;p49"/>
          <p:cNvSpPr txBox="1"/>
          <p:nvPr>
            <p:ph idx="1" type="body"/>
          </p:nvPr>
        </p:nvSpPr>
        <p:spPr>
          <a:xfrm>
            <a:off x="4167500" y="1233500"/>
            <a:ext cx="4256400" cy="5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 exfoliante quirúrgico es un procedimiento importante necesario para reducir el riesgo de contaminación por microorganismos durante los procedimientos quirúrgicos. Todos los equipos quirúrgicos, incluidos los exfoliantes, son estériles.</a:t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 exfoliante quirúrgico consiste primero en descontaminar las manos, luego vestirse con una bata quirúrgica estéril y un par de guantes estériles.</a:t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Estos son los siguientes pasos:</a:t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1. Preparación para fregar</a:t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2. Lavado de manos quirúrgico</a:t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3. Guante y gowning</a:t>
            </a:r>
            <a:endParaRPr/>
          </a:p>
        </p:txBody>
      </p:sp>
      <p:pic>
        <p:nvPicPr>
          <p:cNvPr id="766" name="Google Shape;76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325" y="1108825"/>
            <a:ext cx="2985139" cy="3820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obotic Spine Surgery Clinical Case by Slidesgo">
  <a:themeElements>
    <a:clrScheme name="Simple Light">
      <a:dk1>
        <a:srgbClr val="373942"/>
      </a:dk1>
      <a:lt1>
        <a:srgbClr val="003B4F"/>
      </a:lt1>
      <a:dk2>
        <a:srgbClr val="8B879C"/>
      </a:dk2>
      <a:lt2>
        <a:srgbClr val="7FC8DA"/>
      </a:lt2>
      <a:accent1>
        <a:srgbClr val="C8D7DB"/>
      </a:accent1>
      <a:accent2>
        <a:srgbClr val="EED4B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739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